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3" r:id="rId4"/>
    <p:sldId id="296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ine Echaubard" initials="SE" lastIdx="12" clrIdx="0">
    <p:extLst>
      <p:ext uri="{19B8F6BF-5375-455C-9EA6-DF929625EA0E}">
        <p15:presenceInfo xmlns:p15="http://schemas.microsoft.com/office/powerpoint/2012/main" userId="S::sechaubard@cccps.fr::70085c50-e468-4ec2-b422-0baeeb63b118" providerId="AD"/>
      </p:ext>
    </p:extLst>
  </p:cmAuthor>
  <p:cmAuthor id="2" name="Chargé de communication" initials="Cdc" lastIdx="2" clrIdx="1">
    <p:extLst>
      <p:ext uri="{19B8F6BF-5375-455C-9EA6-DF929625EA0E}">
        <p15:presenceInfo xmlns:p15="http://schemas.microsoft.com/office/powerpoint/2012/main" userId="S-1-5-21-4094925626-1873710082-2674775357-13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6C"/>
    <a:srgbClr val="D29F13"/>
    <a:srgbClr val="548191"/>
    <a:srgbClr val="048B9A"/>
    <a:srgbClr val="1D89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56" autoAdjust="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2419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BB922-A717-4290-A06B-E9591795B75F}" type="datetimeFigureOut">
              <a:rPr lang="fr-FR" smtClean="0"/>
              <a:t>16/12/2024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463B8-BCAC-4FFF-934C-B8227EB72A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839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E05AA-D028-4133-8929-4DB6FA293C72}" type="datetimeFigureOut">
              <a:rPr lang="fr-FR" smtClean="0"/>
              <a:t>16/12/2024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A8A28-516F-4666-927D-C187AABF84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891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A8A28-516F-4666-927D-C187AABF84C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4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A8A28-516F-4666-927D-C187AABF84C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512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37707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665952"/>
            <a:ext cx="8229600" cy="360041"/>
          </a:xfrm>
        </p:spPr>
        <p:txBody>
          <a:bodyPr>
            <a:noAutofit/>
          </a:bodyPr>
          <a:lstStyle>
            <a:lvl1pPr algn="l">
              <a:defRPr sz="3000" b="1">
                <a:solidFill>
                  <a:srgbClr val="00596C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/>
          <a:lstStyle>
            <a:lvl1pPr marL="0" indent="0">
              <a:buClr>
                <a:srgbClr val="D29F13"/>
              </a:buClr>
              <a:buFont typeface="Arial" panose="020B0604020202020204" pitchFamily="34" charset="0"/>
              <a:buNone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742950" indent="-28575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 marL="1143000" indent="-22860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 marL="1600200" indent="-22860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 marL="2057400" indent="-22860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endParaRPr lang="fr-FR" dirty="0"/>
          </a:p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Mettre des puces en dorées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1CA03FB-EF46-C836-7BF3-505F1154D6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3"/>
          <a:stretch/>
        </p:blipFill>
        <p:spPr>
          <a:xfrm flipH="1">
            <a:off x="3923928" y="-330"/>
            <a:ext cx="5220072" cy="6273647"/>
          </a:xfrm>
          <a:prstGeom prst="rect">
            <a:avLst/>
          </a:prstGeom>
        </p:spPr>
      </p:pic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C84D77C-2715-2091-A7CB-721A613D0C5D}"/>
              </a:ext>
            </a:extLst>
          </p:cNvPr>
          <p:cNvCxnSpPr>
            <a:cxnSpLocks/>
          </p:cNvCxnSpPr>
          <p:nvPr userDrawn="1"/>
        </p:nvCxnSpPr>
        <p:spPr>
          <a:xfrm>
            <a:off x="0" y="6309320"/>
            <a:ext cx="9144000" cy="0"/>
          </a:xfrm>
          <a:prstGeom prst="line">
            <a:avLst/>
          </a:prstGeom>
          <a:ln w="22225" cap="rnd">
            <a:solidFill>
              <a:srgbClr val="D29F1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F9F13B9-4877-58D1-6667-A91D2F63B758}"/>
              </a:ext>
            </a:extLst>
          </p:cNvPr>
          <p:cNvSpPr/>
          <p:nvPr userDrawn="1"/>
        </p:nvSpPr>
        <p:spPr>
          <a:xfrm>
            <a:off x="0" y="-27384"/>
            <a:ext cx="323528" cy="1053066"/>
          </a:xfrm>
          <a:prstGeom prst="rect">
            <a:avLst/>
          </a:prstGeom>
          <a:solidFill>
            <a:srgbClr val="D29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98329BD0-3A73-30E8-7FFE-504F9BE9C2DF}"/>
              </a:ext>
            </a:extLst>
          </p:cNvPr>
          <p:cNvCxnSpPr>
            <a:cxnSpLocks/>
          </p:cNvCxnSpPr>
          <p:nvPr userDrawn="1"/>
        </p:nvCxnSpPr>
        <p:spPr>
          <a:xfrm flipV="1">
            <a:off x="395536" y="-99392"/>
            <a:ext cx="0" cy="1062000"/>
          </a:xfrm>
          <a:prstGeom prst="line">
            <a:avLst/>
          </a:prstGeom>
          <a:ln w="76200" cap="rnd">
            <a:solidFill>
              <a:srgbClr val="D29F1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66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00115F-BE06-EAA7-862B-A50BEE453C57}"/>
              </a:ext>
            </a:extLst>
          </p:cNvPr>
          <p:cNvSpPr/>
          <p:nvPr userDrawn="1"/>
        </p:nvSpPr>
        <p:spPr>
          <a:xfrm>
            <a:off x="0" y="13015"/>
            <a:ext cx="9144000" cy="6858000"/>
          </a:xfrm>
          <a:prstGeom prst="rect">
            <a:avLst/>
          </a:prstGeom>
          <a:solidFill>
            <a:srgbClr val="00596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54819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E90B985-9C60-E3E1-EE9C-1C729CC37E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3"/>
          <a:stretch/>
        </p:blipFill>
        <p:spPr>
          <a:xfrm flipH="1">
            <a:off x="3923928" y="12685"/>
            <a:ext cx="5220072" cy="6273647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4EE7007-FDA8-9287-B4CB-38BB44DFA45D}"/>
              </a:ext>
            </a:extLst>
          </p:cNvPr>
          <p:cNvCxnSpPr>
            <a:cxnSpLocks/>
          </p:cNvCxnSpPr>
          <p:nvPr userDrawn="1"/>
        </p:nvCxnSpPr>
        <p:spPr>
          <a:xfrm>
            <a:off x="0" y="6322335"/>
            <a:ext cx="9144000" cy="0"/>
          </a:xfrm>
          <a:prstGeom prst="line">
            <a:avLst/>
          </a:prstGeom>
          <a:ln w="22225" cap="rnd">
            <a:solidFill>
              <a:srgbClr val="D29F1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3528" y="3645024"/>
            <a:ext cx="4248472" cy="1143000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D29F1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fr-FR" dirty="0"/>
              <a:t>Titre Partie </a:t>
            </a:r>
            <a:br>
              <a:rPr lang="fr-FR" dirty="0"/>
            </a:br>
            <a:r>
              <a:rPr lang="fr-FR" dirty="0"/>
              <a:t>Intercalaire</a:t>
            </a:r>
          </a:p>
        </p:txBody>
      </p:sp>
    </p:spTree>
    <p:extLst>
      <p:ext uri="{BB962C8B-B14F-4D97-AF65-F5344CB8AC3E}">
        <p14:creationId xmlns:p14="http://schemas.microsoft.com/office/powerpoint/2010/main" val="43125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7077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665952"/>
            <a:ext cx="8229600" cy="360041"/>
          </a:xfrm>
        </p:spPr>
        <p:txBody>
          <a:bodyPr>
            <a:noAutofit/>
          </a:bodyPr>
          <a:lstStyle>
            <a:lvl1pPr algn="l">
              <a:defRPr sz="3000" b="1">
                <a:solidFill>
                  <a:srgbClr val="00596C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>
            <a:lvl1pPr marL="0" indent="0">
              <a:buClr>
                <a:srgbClr val="D29F13"/>
              </a:buClr>
              <a:buFont typeface="Arial" panose="020B0604020202020204" pitchFamily="34" charset="0"/>
              <a:buNone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742950" indent="-28575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 marL="1143000" indent="-22860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 marL="1600200" indent="-22860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 marL="2057400" indent="-22860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endParaRPr lang="fr-FR" dirty="0"/>
          </a:p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Mettre des puces en dorées</a:t>
            </a:r>
          </a:p>
          <a:p>
            <a:pPr lvl="1"/>
            <a:r>
              <a:rPr lang="fr-FR" dirty="0"/>
              <a:t>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1CA03FB-EF46-C836-7BF3-505F1154D6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3"/>
          <a:stretch/>
        </p:blipFill>
        <p:spPr>
          <a:xfrm flipH="1">
            <a:off x="3923928" y="-330"/>
            <a:ext cx="5220072" cy="6273647"/>
          </a:xfrm>
          <a:prstGeom prst="rect">
            <a:avLst/>
          </a:prstGeom>
        </p:spPr>
      </p:pic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C84D77C-2715-2091-A7CB-721A613D0C5D}"/>
              </a:ext>
            </a:extLst>
          </p:cNvPr>
          <p:cNvCxnSpPr>
            <a:cxnSpLocks/>
          </p:cNvCxnSpPr>
          <p:nvPr userDrawn="1"/>
        </p:nvCxnSpPr>
        <p:spPr>
          <a:xfrm>
            <a:off x="0" y="6309320"/>
            <a:ext cx="9144000" cy="0"/>
          </a:xfrm>
          <a:prstGeom prst="line">
            <a:avLst/>
          </a:prstGeom>
          <a:ln w="22225" cap="rnd">
            <a:solidFill>
              <a:srgbClr val="D29F1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F9F13B9-4877-58D1-6667-A91D2F63B758}"/>
              </a:ext>
            </a:extLst>
          </p:cNvPr>
          <p:cNvSpPr/>
          <p:nvPr userDrawn="1"/>
        </p:nvSpPr>
        <p:spPr>
          <a:xfrm>
            <a:off x="0" y="-27384"/>
            <a:ext cx="323528" cy="1053066"/>
          </a:xfrm>
          <a:prstGeom prst="rect">
            <a:avLst/>
          </a:prstGeom>
          <a:solidFill>
            <a:srgbClr val="D29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98329BD0-3A73-30E8-7FFE-504F9BE9C2DF}"/>
              </a:ext>
            </a:extLst>
          </p:cNvPr>
          <p:cNvCxnSpPr>
            <a:cxnSpLocks/>
          </p:cNvCxnSpPr>
          <p:nvPr userDrawn="1"/>
        </p:nvCxnSpPr>
        <p:spPr>
          <a:xfrm flipV="1">
            <a:off x="395536" y="-99392"/>
            <a:ext cx="0" cy="1062000"/>
          </a:xfrm>
          <a:prstGeom prst="line">
            <a:avLst/>
          </a:prstGeom>
          <a:ln w="76200" cap="rnd">
            <a:solidFill>
              <a:srgbClr val="D29F1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66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B3ED770-068B-0CDA-86EF-9E7B06958985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AB5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EAB500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F182085-FDFE-9B5F-9B0F-B7C35DF41C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3"/>
          <a:stretch/>
        </p:blipFill>
        <p:spPr>
          <a:xfrm flipH="1">
            <a:off x="3923928" y="-330"/>
            <a:ext cx="5220072" cy="6273647"/>
          </a:xfrm>
          <a:prstGeom prst="rect">
            <a:avLst/>
          </a:prstGeom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E7F8C91E-1A17-52C6-73C7-A31C83072B23}"/>
              </a:ext>
            </a:extLst>
          </p:cNvPr>
          <p:cNvCxnSpPr>
            <a:cxnSpLocks/>
          </p:cNvCxnSpPr>
          <p:nvPr userDrawn="1"/>
        </p:nvCxnSpPr>
        <p:spPr>
          <a:xfrm>
            <a:off x="35496" y="6309320"/>
            <a:ext cx="9072000" cy="0"/>
          </a:xfrm>
          <a:prstGeom prst="line">
            <a:avLst/>
          </a:prstGeom>
          <a:ln w="22225" cap="rnd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re 1">
            <a:extLst>
              <a:ext uri="{FF2B5EF4-FFF2-40B4-BE49-F238E27FC236}">
                <a16:creationId xmlns:a16="http://schemas.microsoft.com/office/drawing/2014/main" id="{1C21C08F-BB9D-AE56-1943-9F4FA10BC8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665952"/>
            <a:ext cx="8229600" cy="360041"/>
          </a:xfrm>
        </p:spPr>
        <p:txBody>
          <a:bodyPr>
            <a:noAutofit/>
          </a:bodyPr>
          <a:lstStyle>
            <a:lvl1pPr algn="l">
              <a:defRPr sz="3000" b="1">
                <a:solidFill>
                  <a:srgbClr val="00596C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fr-FR" dirty="0"/>
              <a:t>Compte rendu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F136CD-9A88-9852-D172-3B2C04F0C12C}"/>
              </a:ext>
            </a:extLst>
          </p:cNvPr>
          <p:cNvSpPr/>
          <p:nvPr userDrawn="1"/>
        </p:nvSpPr>
        <p:spPr>
          <a:xfrm>
            <a:off x="0" y="-27073"/>
            <a:ext cx="323528" cy="1053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4E01ED7-1C67-F62B-CDD2-BFADAEE960F9}"/>
              </a:ext>
            </a:extLst>
          </p:cNvPr>
          <p:cNvCxnSpPr>
            <a:cxnSpLocks/>
          </p:cNvCxnSpPr>
          <p:nvPr userDrawn="1"/>
        </p:nvCxnSpPr>
        <p:spPr>
          <a:xfrm flipV="1">
            <a:off x="395536" y="-99392"/>
            <a:ext cx="0" cy="1062000"/>
          </a:xfrm>
          <a:prstGeom prst="line">
            <a:avLst/>
          </a:prstGeom>
          <a:ln w="7620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3ECADB34-F0FB-BDF4-B632-58FDEA802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>
            <a:lvl1pPr marL="0" indent="0">
              <a:buClr>
                <a:srgbClr val="D29F13"/>
              </a:buClr>
              <a:buFont typeface="Arial" panose="020B0604020202020204" pitchFamily="34" charset="0"/>
              <a:buNone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742950" indent="-28575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 marL="1143000" indent="-22860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 marL="1600200" indent="-22860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 marL="2057400" indent="-228600">
              <a:buClr>
                <a:srgbClr val="D29F13"/>
              </a:buClr>
              <a:buFont typeface="Arial" panose="020B0604020202020204" pitchFamily="34" charset="0"/>
              <a:buChar char="•"/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endParaRPr lang="fr-FR" dirty="0"/>
          </a:p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Mettre des puces en dorées </a:t>
            </a:r>
          </a:p>
        </p:txBody>
      </p:sp>
    </p:spTree>
    <p:extLst>
      <p:ext uri="{BB962C8B-B14F-4D97-AF65-F5344CB8AC3E}">
        <p14:creationId xmlns:p14="http://schemas.microsoft.com/office/powerpoint/2010/main" val="141148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00115F-BE06-EAA7-862B-A50BEE453C57}"/>
              </a:ext>
            </a:extLst>
          </p:cNvPr>
          <p:cNvSpPr/>
          <p:nvPr userDrawn="1"/>
        </p:nvSpPr>
        <p:spPr>
          <a:xfrm>
            <a:off x="0" y="13015"/>
            <a:ext cx="9144000" cy="6858000"/>
          </a:xfrm>
          <a:prstGeom prst="rect">
            <a:avLst/>
          </a:prstGeom>
          <a:solidFill>
            <a:srgbClr val="00596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54819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E90B985-9C60-E3E1-EE9C-1C729CC37E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3"/>
          <a:stretch/>
        </p:blipFill>
        <p:spPr>
          <a:xfrm flipH="1">
            <a:off x="3923928" y="12685"/>
            <a:ext cx="5220072" cy="6273647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4EE7007-FDA8-9287-B4CB-38BB44DFA45D}"/>
              </a:ext>
            </a:extLst>
          </p:cNvPr>
          <p:cNvCxnSpPr>
            <a:cxnSpLocks/>
          </p:cNvCxnSpPr>
          <p:nvPr userDrawn="1"/>
        </p:nvCxnSpPr>
        <p:spPr>
          <a:xfrm>
            <a:off x="0" y="6322335"/>
            <a:ext cx="9144000" cy="0"/>
          </a:xfrm>
          <a:prstGeom prst="line">
            <a:avLst/>
          </a:prstGeom>
          <a:ln w="22225" cap="rnd">
            <a:solidFill>
              <a:srgbClr val="D29F1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1632" y="4437112"/>
            <a:ext cx="4248472" cy="1143000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D29F1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fr-FR" dirty="0"/>
              <a:t>Titre Partie </a:t>
            </a:r>
            <a:br>
              <a:rPr lang="fr-FR" dirty="0"/>
            </a:br>
            <a:r>
              <a:rPr lang="fr-FR" dirty="0"/>
              <a:t>Intercalaire</a:t>
            </a:r>
          </a:p>
        </p:txBody>
      </p:sp>
    </p:spTree>
    <p:extLst>
      <p:ext uri="{BB962C8B-B14F-4D97-AF65-F5344CB8AC3E}">
        <p14:creationId xmlns:p14="http://schemas.microsoft.com/office/powerpoint/2010/main" val="43125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94936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49" r:id="rId4"/>
    <p:sldLayoutId id="2147483650" r:id="rId5"/>
    <p:sldLayoutId id="2147483659" r:id="rId6"/>
    <p:sldLayoutId id="2147483658" r:id="rId7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EC939EBB-14B7-0C72-FBD1-D28D6EE0B2C3}"/>
              </a:ext>
            </a:extLst>
          </p:cNvPr>
          <p:cNvSpPr>
            <a:spLocks noChangeAspect="1"/>
          </p:cNvSpPr>
          <p:nvPr/>
        </p:nvSpPr>
        <p:spPr>
          <a:xfrm>
            <a:off x="3820472" y="0"/>
            <a:ext cx="5324175" cy="6033553"/>
          </a:xfrm>
          <a:custGeom>
            <a:avLst/>
            <a:gdLst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945341 w 2792506"/>
              <a:gd name="connsiteY16" fmla="*/ 2926976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14282 w 2792506"/>
              <a:gd name="connsiteY19" fmla="*/ 3016623 h 3204882"/>
              <a:gd name="connsiteX20" fmla="*/ 2375647 w 2792506"/>
              <a:gd name="connsiteY20" fmla="*/ 2814917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945341 w 2792506"/>
              <a:gd name="connsiteY16" fmla="*/ 2926976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14282 w 2792506"/>
              <a:gd name="connsiteY19" fmla="*/ 3016623 h 3204882"/>
              <a:gd name="connsiteX20" fmla="*/ 2402541 w 2792506"/>
              <a:gd name="connsiteY20" fmla="*/ 2792506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945341 w 2792506"/>
              <a:gd name="connsiteY16" fmla="*/ 2926976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02541 w 2792506"/>
              <a:gd name="connsiteY20" fmla="*/ 2792506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945341 w 2792506"/>
              <a:gd name="connsiteY16" fmla="*/ 2926976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896035 w 2792506"/>
              <a:gd name="connsiteY16" fmla="*/ 2877670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801905 w 2792506"/>
              <a:gd name="connsiteY15" fmla="*/ 2752165 h 3204882"/>
              <a:gd name="connsiteX16" fmla="*/ 1896035 w 2792506"/>
              <a:gd name="connsiteY16" fmla="*/ 2877670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52165 h 3204882"/>
              <a:gd name="connsiteX16" fmla="*/ 1896035 w 2792506"/>
              <a:gd name="connsiteY16" fmla="*/ 2877670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52165 h 3204882"/>
              <a:gd name="connsiteX16" fmla="*/ 1945340 w 2792506"/>
              <a:gd name="connsiteY16" fmla="*/ 2935941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65612 h 3204882"/>
              <a:gd name="connsiteX16" fmla="*/ 1945340 w 2792506"/>
              <a:gd name="connsiteY16" fmla="*/ 2935941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65612 h 3204882"/>
              <a:gd name="connsiteX16" fmla="*/ 1945340 w 2792506"/>
              <a:gd name="connsiteY16" fmla="*/ 2935941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65612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569232 w 2792506"/>
              <a:gd name="connsiteY14" fmla="*/ 2582040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593478 w 2792506"/>
              <a:gd name="connsiteY14" fmla="*/ 2606285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93478 w 2792506"/>
              <a:gd name="connsiteY14" fmla="*/ 2606285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02894 w 2792506"/>
              <a:gd name="connsiteY16" fmla="*/ 2894220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2045175 w 2792506"/>
              <a:gd name="connsiteY16" fmla="*/ 3080191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505151 w 2792506"/>
              <a:gd name="connsiteY19" fmla="*/ 2685197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604247 w 2792506"/>
              <a:gd name="connsiteY19" fmla="*/ 2617694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00205 w 2792506"/>
              <a:gd name="connsiteY18" fmla="*/ 2903373 h 3204882"/>
              <a:gd name="connsiteX19" fmla="*/ 2604247 w 2792506"/>
              <a:gd name="connsiteY19" fmla="*/ 2617694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04247 w 2792506"/>
              <a:gd name="connsiteY19" fmla="*/ 2617694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10296 w 2792506"/>
              <a:gd name="connsiteY19" fmla="*/ 2605597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10296 w 2792506"/>
              <a:gd name="connsiteY19" fmla="*/ 2605597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10296 w 2792506"/>
              <a:gd name="connsiteY19" fmla="*/ 2605597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10296 w 2792506"/>
              <a:gd name="connsiteY19" fmla="*/ 2605597 h 3204882"/>
              <a:gd name="connsiteX20" fmla="*/ 2792506 w 2792506"/>
              <a:gd name="connsiteY20" fmla="*/ 2478741 h 3204882"/>
              <a:gd name="connsiteX21" fmla="*/ 2785215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9073 h 3209473"/>
              <a:gd name="connsiteX1" fmla="*/ 143435 w 2792506"/>
              <a:gd name="connsiteY1" fmla="*/ 188367 h 3209473"/>
              <a:gd name="connsiteX2" fmla="*/ 71717 w 2792506"/>
              <a:gd name="connsiteY2" fmla="*/ 363179 h 3209473"/>
              <a:gd name="connsiteX3" fmla="*/ 17929 w 2792506"/>
              <a:gd name="connsiteY3" fmla="*/ 569367 h 3209473"/>
              <a:gd name="connsiteX4" fmla="*/ 0 w 2792506"/>
              <a:gd name="connsiteY4" fmla="*/ 766591 h 3209473"/>
              <a:gd name="connsiteX5" fmla="*/ 35859 w 2792506"/>
              <a:gd name="connsiteY5" fmla="*/ 999673 h 3209473"/>
              <a:gd name="connsiteX6" fmla="*/ 85164 w 2792506"/>
              <a:gd name="connsiteY6" fmla="*/ 1170003 h 3209473"/>
              <a:gd name="connsiteX7" fmla="*/ 197223 w 2792506"/>
              <a:gd name="connsiteY7" fmla="*/ 1425497 h 3209473"/>
              <a:gd name="connsiteX8" fmla="*/ 304800 w 2792506"/>
              <a:gd name="connsiteY8" fmla="*/ 1586861 h 3209473"/>
              <a:gd name="connsiteX9" fmla="*/ 502023 w 2792506"/>
              <a:gd name="connsiteY9" fmla="*/ 1833391 h 3209473"/>
              <a:gd name="connsiteX10" fmla="*/ 748553 w 2792506"/>
              <a:gd name="connsiteY10" fmla="*/ 2053026 h 3209473"/>
              <a:gd name="connsiteX11" fmla="*/ 995082 w 2792506"/>
              <a:gd name="connsiteY11" fmla="*/ 2227838 h 3209473"/>
              <a:gd name="connsiteX12" fmla="*/ 1183341 w 2792506"/>
              <a:gd name="connsiteY12" fmla="*/ 2335414 h 3209473"/>
              <a:gd name="connsiteX13" fmla="*/ 1406440 w 2792506"/>
              <a:gd name="connsiteY13" fmla="*/ 2481294 h 3209473"/>
              <a:gd name="connsiteX14" fmla="*/ 1583087 w 2792506"/>
              <a:gd name="connsiteY14" fmla="*/ 2603949 h 3209473"/>
              <a:gd name="connsiteX15" fmla="*/ 1760342 w 2792506"/>
              <a:gd name="connsiteY15" fmla="*/ 2752885 h 3209473"/>
              <a:gd name="connsiteX16" fmla="*/ 1951421 w 2792506"/>
              <a:gd name="connsiteY16" fmla="*/ 2963810 h 3209473"/>
              <a:gd name="connsiteX17" fmla="*/ 2120153 w 2792506"/>
              <a:gd name="connsiteY17" fmla="*/ 3209473 h 3209473"/>
              <a:gd name="connsiteX18" fmla="*/ 2324400 w 2792506"/>
              <a:gd name="connsiteY18" fmla="*/ 2889818 h 3209473"/>
              <a:gd name="connsiteX19" fmla="*/ 2610296 w 2792506"/>
              <a:gd name="connsiteY19" fmla="*/ 2610188 h 3209473"/>
              <a:gd name="connsiteX20" fmla="*/ 2792506 w 2792506"/>
              <a:gd name="connsiteY20" fmla="*/ 2483332 h 3209473"/>
              <a:gd name="connsiteX21" fmla="*/ 2776142 w 2792506"/>
              <a:gd name="connsiteY21" fmla="*/ 0 h 3209473"/>
              <a:gd name="connsiteX22" fmla="*/ 165847 w 2792506"/>
              <a:gd name="connsiteY22" fmla="*/ 4591 h 3209473"/>
              <a:gd name="connsiteX23" fmla="*/ 251011 w 2792506"/>
              <a:gd name="connsiteY23" fmla="*/ 9073 h 3209473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60342 w 2812201"/>
              <a:gd name="connsiteY15" fmla="*/ 2758982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96231 w 2812201"/>
              <a:gd name="connsiteY15" fmla="*/ 2787120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76906 w 2812201"/>
              <a:gd name="connsiteY15" fmla="*/ 2775865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76906 w 2812201"/>
              <a:gd name="connsiteY15" fmla="*/ 2775865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76906 w 2812201"/>
              <a:gd name="connsiteY15" fmla="*/ 2775865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82427 w 2812201"/>
              <a:gd name="connsiteY15" fmla="*/ 2784307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0327 w 2812201"/>
              <a:gd name="connsiteY14" fmla="*/ 2618488 h 3215570"/>
              <a:gd name="connsiteX15" fmla="*/ 1782427 w 2812201"/>
              <a:gd name="connsiteY15" fmla="*/ 2784307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0327 w 2812201"/>
              <a:gd name="connsiteY14" fmla="*/ 2618488 h 3215570"/>
              <a:gd name="connsiteX15" fmla="*/ 1782427 w 2812201"/>
              <a:gd name="connsiteY15" fmla="*/ 2784307 h 3215570"/>
              <a:gd name="connsiteX16" fmla="*/ 1948660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543"/>
              <a:gd name="connsiteY0" fmla="*/ 15170 h 3215570"/>
              <a:gd name="connsiteX1" fmla="*/ 143435 w 2812543"/>
              <a:gd name="connsiteY1" fmla="*/ 194464 h 3215570"/>
              <a:gd name="connsiteX2" fmla="*/ 71717 w 2812543"/>
              <a:gd name="connsiteY2" fmla="*/ 369276 h 3215570"/>
              <a:gd name="connsiteX3" fmla="*/ 17929 w 2812543"/>
              <a:gd name="connsiteY3" fmla="*/ 575464 h 3215570"/>
              <a:gd name="connsiteX4" fmla="*/ 0 w 2812543"/>
              <a:gd name="connsiteY4" fmla="*/ 772688 h 3215570"/>
              <a:gd name="connsiteX5" fmla="*/ 35859 w 2812543"/>
              <a:gd name="connsiteY5" fmla="*/ 1005770 h 3215570"/>
              <a:gd name="connsiteX6" fmla="*/ 85164 w 2812543"/>
              <a:gd name="connsiteY6" fmla="*/ 1176100 h 3215570"/>
              <a:gd name="connsiteX7" fmla="*/ 197223 w 2812543"/>
              <a:gd name="connsiteY7" fmla="*/ 1431594 h 3215570"/>
              <a:gd name="connsiteX8" fmla="*/ 304800 w 2812543"/>
              <a:gd name="connsiteY8" fmla="*/ 1592958 h 3215570"/>
              <a:gd name="connsiteX9" fmla="*/ 502023 w 2812543"/>
              <a:gd name="connsiteY9" fmla="*/ 1839488 h 3215570"/>
              <a:gd name="connsiteX10" fmla="*/ 748553 w 2812543"/>
              <a:gd name="connsiteY10" fmla="*/ 2059123 h 3215570"/>
              <a:gd name="connsiteX11" fmla="*/ 995082 w 2812543"/>
              <a:gd name="connsiteY11" fmla="*/ 2233935 h 3215570"/>
              <a:gd name="connsiteX12" fmla="*/ 1183341 w 2812543"/>
              <a:gd name="connsiteY12" fmla="*/ 2341511 h 3215570"/>
              <a:gd name="connsiteX13" fmla="*/ 1406440 w 2812543"/>
              <a:gd name="connsiteY13" fmla="*/ 2487391 h 3215570"/>
              <a:gd name="connsiteX14" fmla="*/ 1580327 w 2812543"/>
              <a:gd name="connsiteY14" fmla="*/ 2618488 h 3215570"/>
              <a:gd name="connsiteX15" fmla="*/ 1782427 w 2812543"/>
              <a:gd name="connsiteY15" fmla="*/ 2784307 h 3215570"/>
              <a:gd name="connsiteX16" fmla="*/ 1948660 w 2812543"/>
              <a:gd name="connsiteY16" fmla="*/ 2969907 h 3215570"/>
              <a:gd name="connsiteX17" fmla="*/ 2120153 w 2812543"/>
              <a:gd name="connsiteY17" fmla="*/ 3215570 h 3215570"/>
              <a:gd name="connsiteX18" fmla="*/ 2324400 w 2812543"/>
              <a:gd name="connsiteY18" fmla="*/ 2895915 h 3215570"/>
              <a:gd name="connsiteX19" fmla="*/ 2610296 w 2812543"/>
              <a:gd name="connsiteY19" fmla="*/ 2616285 h 3215570"/>
              <a:gd name="connsiteX20" fmla="*/ 2809758 w 2812543"/>
              <a:gd name="connsiteY20" fmla="*/ 2460421 h 3215570"/>
              <a:gd name="connsiteX21" fmla="*/ 2812031 w 2812543"/>
              <a:gd name="connsiteY21" fmla="*/ 0 h 3215570"/>
              <a:gd name="connsiteX22" fmla="*/ 165847 w 2812543"/>
              <a:gd name="connsiteY22" fmla="*/ 10688 h 3215570"/>
              <a:gd name="connsiteX23" fmla="*/ 251011 w 2812543"/>
              <a:gd name="connsiteY23" fmla="*/ 15170 h 321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812543" h="3215570">
                <a:moveTo>
                  <a:pt x="251011" y="15170"/>
                </a:moveTo>
                <a:lnTo>
                  <a:pt x="143435" y="194464"/>
                </a:lnTo>
                <a:lnTo>
                  <a:pt x="71717" y="369276"/>
                </a:lnTo>
                <a:lnTo>
                  <a:pt x="17929" y="575464"/>
                </a:lnTo>
                <a:lnTo>
                  <a:pt x="0" y="772688"/>
                </a:lnTo>
                <a:lnTo>
                  <a:pt x="35859" y="1005770"/>
                </a:lnTo>
                <a:lnTo>
                  <a:pt x="85164" y="1176100"/>
                </a:lnTo>
                <a:lnTo>
                  <a:pt x="197223" y="1431594"/>
                </a:lnTo>
                <a:lnTo>
                  <a:pt x="304800" y="1592958"/>
                </a:lnTo>
                <a:lnTo>
                  <a:pt x="502023" y="1839488"/>
                </a:lnTo>
                <a:lnTo>
                  <a:pt x="748553" y="2059123"/>
                </a:lnTo>
                <a:lnTo>
                  <a:pt x="995082" y="2233935"/>
                </a:lnTo>
                <a:lnTo>
                  <a:pt x="1183341" y="2341511"/>
                </a:lnTo>
                <a:lnTo>
                  <a:pt x="1406440" y="2487391"/>
                </a:lnTo>
                <a:cubicBezTo>
                  <a:pt x="1473064" y="2532147"/>
                  <a:pt x="1517663" y="2569002"/>
                  <a:pt x="1580327" y="2618488"/>
                </a:cubicBezTo>
                <a:cubicBezTo>
                  <a:pt x="1642991" y="2667974"/>
                  <a:pt x="1721038" y="2725737"/>
                  <a:pt x="1782427" y="2784307"/>
                </a:cubicBezTo>
                <a:cubicBezTo>
                  <a:pt x="1843816" y="2842877"/>
                  <a:pt x="1892372" y="2898030"/>
                  <a:pt x="1948660" y="2969907"/>
                </a:cubicBezTo>
                <a:cubicBezTo>
                  <a:pt x="2004948" y="3041784"/>
                  <a:pt x="2095160" y="3174006"/>
                  <a:pt x="2120153" y="3215570"/>
                </a:cubicBezTo>
                <a:cubicBezTo>
                  <a:pt x="2159000" y="3148334"/>
                  <a:pt x="2242710" y="2995796"/>
                  <a:pt x="2324400" y="2895915"/>
                </a:cubicBezTo>
                <a:cubicBezTo>
                  <a:pt x="2406090" y="2796034"/>
                  <a:pt x="2529403" y="2688867"/>
                  <a:pt x="2610296" y="2616285"/>
                </a:cubicBezTo>
                <a:cubicBezTo>
                  <a:pt x="2691189" y="2543703"/>
                  <a:pt x="2749021" y="2502706"/>
                  <a:pt x="2809758" y="2460421"/>
                </a:cubicBezTo>
                <a:cubicBezTo>
                  <a:pt x="2807328" y="1635668"/>
                  <a:pt x="2814461" y="824753"/>
                  <a:pt x="2812031" y="0"/>
                </a:cubicBezTo>
                <a:lnTo>
                  <a:pt x="165847" y="10688"/>
                </a:lnTo>
                <a:lnTo>
                  <a:pt x="251011" y="15170"/>
                </a:lnTo>
                <a:close/>
              </a:path>
            </a:pathLst>
          </a:cu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5B19DEA1-BDCD-5714-E89F-0AB17A03259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1880" y="5137"/>
            <a:ext cx="2709552" cy="4431975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6175AA0A-1C10-BC21-54FC-01475C23F469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65472"/>
            <a:ext cx="3126724" cy="2211400"/>
          </a:xfrm>
          <a:prstGeom prst="rect">
            <a:avLst/>
          </a:prstGeom>
        </p:spPr>
      </p:pic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64DD3924-E92E-6043-4D8D-9DE3F30D36A3}"/>
              </a:ext>
            </a:extLst>
          </p:cNvPr>
          <p:cNvCxnSpPr>
            <a:cxnSpLocks/>
          </p:cNvCxnSpPr>
          <p:nvPr/>
        </p:nvCxnSpPr>
        <p:spPr>
          <a:xfrm>
            <a:off x="611560" y="4968463"/>
            <a:ext cx="3960440" cy="0"/>
          </a:xfrm>
          <a:prstGeom prst="line">
            <a:avLst/>
          </a:prstGeom>
          <a:ln w="114300" cap="rnd">
            <a:solidFill>
              <a:srgbClr val="D29F1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>
            <a:extLst>
              <a:ext uri="{FF2B5EF4-FFF2-40B4-BE49-F238E27FC236}">
                <a16:creationId xmlns:a16="http://schemas.microsoft.com/office/drawing/2014/main" id="{064F0EB4-CB2C-1113-C691-846DE116E431}"/>
              </a:ext>
            </a:extLst>
          </p:cNvPr>
          <p:cNvSpPr txBox="1"/>
          <p:nvPr/>
        </p:nvSpPr>
        <p:spPr>
          <a:xfrm>
            <a:off x="2489116" y="5040471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>
                <a:solidFill>
                  <a:srgbClr val="00596C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28/02/2023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BBB65D4-915E-E181-1837-2EAFAF68BCC8}"/>
              </a:ext>
            </a:extLst>
          </p:cNvPr>
          <p:cNvSpPr txBox="1"/>
          <p:nvPr/>
        </p:nvSpPr>
        <p:spPr>
          <a:xfrm>
            <a:off x="441663" y="3645024"/>
            <a:ext cx="43924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00596C"/>
                </a:solidFill>
                <a:latin typeface="Interstate" pitchFamily="50" charset="0"/>
              </a:rPr>
              <a:t>TITRE DE LA PRÉSENTATION</a:t>
            </a:r>
          </a:p>
        </p:txBody>
      </p:sp>
      <p:pic>
        <p:nvPicPr>
          <p:cNvPr id="7" name="Image 6" descr="Une image contenant texte, Police, capture d’écran, information&#10;&#10;Description générée automatiquement">
            <a:extLst>
              <a:ext uri="{FF2B5EF4-FFF2-40B4-BE49-F238E27FC236}">
                <a16:creationId xmlns:a16="http://schemas.microsoft.com/office/drawing/2014/main" id="{7DDBF4C8-05C1-3EED-8F7E-27E864A5B1D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09"/>
          <a:stretch/>
        </p:blipFill>
        <p:spPr>
          <a:xfrm>
            <a:off x="-4568" y="6093296"/>
            <a:ext cx="9148568" cy="76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77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F1CAC1-45E3-FE83-F44A-D475BEC0E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38D51C-78C8-AF39-A280-F92807332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fr-FR"/>
              <a:t>Texte Lato 18 noir</a:t>
            </a:r>
            <a:endParaRPr lang="fr-FR" dirty="0"/>
          </a:p>
          <a:p>
            <a:pPr lvl="1"/>
            <a:r>
              <a:rPr lang="fr-FR" dirty="0"/>
              <a:t>Mettre des puces en dorées</a:t>
            </a:r>
          </a:p>
        </p:txBody>
      </p:sp>
      <p:sp>
        <p:nvSpPr>
          <p:cNvPr id="4" name="Espace réservé du pied de page 6">
            <a:extLst>
              <a:ext uri="{FF2B5EF4-FFF2-40B4-BE49-F238E27FC236}">
                <a16:creationId xmlns:a16="http://schemas.microsoft.com/office/drawing/2014/main" id="{E8021F26-18B0-AFCB-C454-E08819F62457}"/>
              </a:ext>
            </a:extLst>
          </p:cNvPr>
          <p:cNvSpPr txBox="1">
            <a:spLocks/>
          </p:cNvSpPr>
          <p:nvPr/>
        </p:nvSpPr>
        <p:spPr>
          <a:xfrm>
            <a:off x="1187624" y="6381328"/>
            <a:ext cx="7776864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dirty="0">
                <a:solidFill>
                  <a:srgbClr val="00596C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Titre de la présentation - CCCPS Cœur de Drôme - 21/02/2023 - Page </a:t>
            </a:r>
            <a:fld id="{C022ECF6-30CE-4DF6-AF28-D92AFC933706}" type="slidenum">
              <a:rPr lang="fr-FR" sz="1200" smtClean="0">
                <a:solidFill>
                  <a:srgbClr val="00596C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2</a:t>
            </a:fld>
            <a:endParaRPr lang="fr-FR" sz="1200" dirty="0">
              <a:solidFill>
                <a:srgbClr val="00596C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6089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125710-FC04-60D6-D8F8-58328D639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C8175C78-1FEB-7811-00ED-2F6156E4C69B}"/>
              </a:ext>
            </a:extLst>
          </p:cNvPr>
          <p:cNvSpPr txBox="1">
            <a:spLocks/>
          </p:cNvSpPr>
          <p:nvPr/>
        </p:nvSpPr>
        <p:spPr>
          <a:xfrm>
            <a:off x="303782" y="5677374"/>
            <a:ext cx="3816424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048B9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fr-FR" sz="1600" dirty="0">
                <a:solidFill>
                  <a:srgbClr val="D29F13"/>
                </a:solidFill>
              </a:rPr>
              <a:t>Lato – taille 30 - doré (210 -159 -19)</a:t>
            </a:r>
          </a:p>
        </p:txBody>
      </p:sp>
      <p:sp>
        <p:nvSpPr>
          <p:cNvPr id="4" name="Espace réservé du pied de page 6">
            <a:extLst>
              <a:ext uri="{FF2B5EF4-FFF2-40B4-BE49-F238E27FC236}">
                <a16:creationId xmlns:a16="http://schemas.microsoft.com/office/drawing/2014/main" id="{E887E508-3246-8BED-A2B9-C10B8C377CE0}"/>
              </a:ext>
            </a:extLst>
          </p:cNvPr>
          <p:cNvSpPr txBox="1">
            <a:spLocks/>
          </p:cNvSpPr>
          <p:nvPr/>
        </p:nvSpPr>
        <p:spPr>
          <a:xfrm>
            <a:off x="1187624" y="6381328"/>
            <a:ext cx="7776864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Titre de la présentation - CCCPS Cœur de Drôme - 21/02/2023 - Page </a:t>
            </a:r>
            <a:fld id="{C022ECF6-30CE-4DF6-AF28-D92AFC933706}" type="slidenum">
              <a:rPr lang="fr-FR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3</a:t>
            </a:fld>
            <a:endParaRPr lang="fr-FR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5810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EC939EBB-14B7-0C72-FBD1-D28D6EE0B2C3}"/>
              </a:ext>
            </a:extLst>
          </p:cNvPr>
          <p:cNvSpPr>
            <a:spLocks noChangeAspect="1"/>
          </p:cNvSpPr>
          <p:nvPr/>
        </p:nvSpPr>
        <p:spPr>
          <a:xfrm>
            <a:off x="3820472" y="0"/>
            <a:ext cx="5324175" cy="6033553"/>
          </a:xfrm>
          <a:custGeom>
            <a:avLst/>
            <a:gdLst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945341 w 2792506"/>
              <a:gd name="connsiteY16" fmla="*/ 2926976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14282 w 2792506"/>
              <a:gd name="connsiteY19" fmla="*/ 3016623 h 3204882"/>
              <a:gd name="connsiteX20" fmla="*/ 2375647 w 2792506"/>
              <a:gd name="connsiteY20" fmla="*/ 2814917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945341 w 2792506"/>
              <a:gd name="connsiteY16" fmla="*/ 2926976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14282 w 2792506"/>
              <a:gd name="connsiteY19" fmla="*/ 3016623 h 3204882"/>
              <a:gd name="connsiteX20" fmla="*/ 2402541 w 2792506"/>
              <a:gd name="connsiteY20" fmla="*/ 2792506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945341 w 2792506"/>
              <a:gd name="connsiteY16" fmla="*/ 2926976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02541 w 2792506"/>
              <a:gd name="connsiteY20" fmla="*/ 2792506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945341 w 2792506"/>
              <a:gd name="connsiteY16" fmla="*/ 2926976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797423 w 2792506"/>
              <a:gd name="connsiteY15" fmla="*/ 2761129 h 3204882"/>
              <a:gd name="connsiteX16" fmla="*/ 1896035 w 2792506"/>
              <a:gd name="connsiteY16" fmla="*/ 2877670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13647 w 2792506"/>
              <a:gd name="connsiteY14" fmla="*/ 2613212 h 3204882"/>
              <a:gd name="connsiteX15" fmla="*/ 1801905 w 2792506"/>
              <a:gd name="connsiteY15" fmla="*/ 2752165 h 3204882"/>
              <a:gd name="connsiteX16" fmla="*/ 1896035 w 2792506"/>
              <a:gd name="connsiteY16" fmla="*/ 2877670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52165 h 3204882"/>
              <a:gd name="connsiteX16" fmla="*/ 1896035 w 2792506"/>
              <a:gd name="connsiteY16" fmla="*/ 2877670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52165 h 3204882"/>
              <a:gd name="connsiteX16" fmla="*/ 1945340 w 2792506"/>
              <a:gd name="connsiteY16" fmla="*/ 2935941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65612 h 3204882"/>
              <a:gd name="connsiteX16" fmla="*/ 1945340 w 2792506"/>
              <a:gd name="connsiteY16" fmla="*/ 2935941 h 3204882"/>
              <a:gd name="connsiteX17" fmla="*/ 2079811 w 2792506"/>
              <a:gd name="connsiteY17" fmla="*/ 3128682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65612 h 3204882"/>
              <a:gd name="connsiteX16" fmla="*/ 1945340 w 2792506"/>
              <a:gd name="connsiteY16" fmla="*/ 2935941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801905 w 2792506"/>
              <a:gd name="connsiteY15" fmla="*/ 2765612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631577 w 2792506"/>
              <a:gd name="connsiteY14" fmla="*/ 2613212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569232 w 2792506"/>
              <a:gd name="connsiteY14" fmla="*/ 2582040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2976 w 2792506"/>
              <a:gd name="connsiteY13" fmla="*/ 2469776 h 3204882"/>
              <a:gd name="connsiteX14" fmla="*/ 1593478 w 2792506"/>
              <a:gd name="connsiteY14" fmla="*/ 2606285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93478 w 2792506"/>
              <a:gd name="connsiteY14" fmla="*/ 2606285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77660 w 2792506"/>
              <a:gd name="connsiteY15" fmla="*/ 2741367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28022 w 2792506"/>
              <a:gd name="connsiteY16" fmla="*/ 2915159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02894 w 2792506"/>
              <a:gd name="connsiteY16" fmla="*/ 2894220 h 3204882"/>
              <a:gd name="connsiteX17" fmla="*/ 2045175 w 2792506"/>
              <a:gd name="connsiteY17" fmla="*/ 3080191 h 3204882"/>
              <a:gd name="connsiteX18" fmla="*/ 2120153 w 2792506"/>
              <a:gd name="connsiteY18" fmla="*/ 3204882 h 3204882"/>
              <a:gd name="connsiteX19" fmla="*/ 2236694 w 2792506"/>
              <a:gd name="connsiteY19" fmla="*/ 3003175 h 3204882"/>
              <a:gd name="connsiteX20" fmla="*/ 2420470 w 2792506"/>
              <a:gd name="connsiteY20" fmla="*/ 2788023 h 3204882"/>
              <a:gd name="connsiteX21" fmla="*/ 2604247 w 2792506"/>
              <a:gd name="connsiteY21" fmla="*/ 2617694 h 3204882"/>
              <a:gd name="connsiteX22" fmla="*/ 2792506 w 2792506"/>
              <a:gd name="connsiteY22" fmla="*/ 2478741 h 3204882"/>
              <a:gd name="connsiteX23" fmla="*/ 2770094 w 2792506"/>
              <a:gd name="connsiteY23" fmla="*/ 4482 h 3204882"/>
              <a:gd name="connsiteX24" fmla="*/ 165847 w 2792506"/>
              <a:gd name="connsiteY24" fmla="*/ 0 h 3204882"/>
              <a:gd name="connsiteX25" fmla="*/ 251011 w 2792506"/>
              <a:gd name="connsiteY25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2045175 w 2792506"/>
              <a:gd name="connsiteY16" fmla="*/ 3080191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420470 w 2792506"/>
              <a:gd name="connsiteY19" fmla="*/ 2788023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505151 w 2792506"/>
              <a:gd name="connsiteY19" fmla="*/ 2685197 h 3204882"/>
              <a:gd name="connsiteX20" fmla="*/ 2604247 w 2792506"/>
              <a:gd name="connsiteY20" fmla="*/ 2617694 h 3204882"/>
              <a:gd name="connsiteX21" fmla="*/ 2792506 w 2792506"/>
              <a:gd name="connsiteY21" fmla="*/ 2478741 h 3204882"/>
              <a:gd name="connsiteX22" fmla="*/ 2770094 w 2792506"/>
              <a:gd name="connsiteY22" fmla="*/ 4482 h 3204882"/>
              <a:gd name="connsiteX23" fmla="*/ 165847 w 2792506"/>
              <a:gd name="connsiteY23" fmla="*/ 0 h 3204882"/>
              <a:gd name="connsiteX24" fmla="*/ 251011 w 2792506"/>
              <a:gd name="connsiteY24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236694 w 2792506"/>
              <a:gd name="connsiteY18" fmla="*/ 3003175 h 3204882"/>
              <a:gd name="connsiteX19" fmla="*/ 2604247 w 2792506"/>
              <a:gd name="connsiteY19" fmla="*/ 2617694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00205 w 2792506"/>
              <a:gd name="connsiteY18" fmla="*/ 2903373 h 3204882"/>
              <a:gd name="connsiteX19" fmla="*/ 2604247 w 2792506"/>
              <a:gd name="connsiteY19" fmla="*/ 2617694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04247 w 2792506"/>
              <a:gd name="connsiteY19" fmla="*/ 2617694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10296 w 2792506"/>
              <a:gd name="connsiteY19" fmla="*/ 2605597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10296 w 2792506"/>
              <a:gd name="connsiteY19" fmla="*/ 2605597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10296 w 2792506"/>
              <a:gd name="connsiteY19" fmla="*/ 2605597 h 3204882"/>
              <a:gd name="connsiteX20" fmla="*/ 2792506 w 2792506"/>
              <a:gd name="connsiteY20" fmla="*/ 2478741 h 3204882"/>
              <a:gd name="connsiteX21" fmla="*/ 2770094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4482 h 3204882"/>
              <a:gd name="connsiteX1" fmla="*/ 143435 w 2792506"/>
              <a:gd name="connsiteY1" fmla="*/ 183776 h 3204882"/>
              <a:gd name="connsiteX2" fmla="*/ 71717 w 2792506"/>
              <a:gd name="connsiteY2" fmla="*/ 358588 h 3204882"/>
              <a:gd name="connsiteX3" fmla="*/ 17929 w 2792506"/>
              <a:gd name="connsiteY3" fmla="*/ 564776 h 3204882"/>
              <a:gd name="connsiteX4" fmla="*/ 0 w 2792506"/>
              <a:gd name="connsiteY4" fmla="*/ 762000 h 3204882"/>
              <a:gd name="connsiteX5" fmla="*/ 35859 w 2792506"/>
              <a:gd name="connsiteY5" fmla="*/ 995082 h 3204882"/>
              <a:gd name="connsiteX6" fmla="*/ 85164 w 2792506"/>
              <a:gd name="connsiteY6" fmla="*/ 1165412 h 3204882"/>
              <a:gd name="connsiteX7" fmla="*/ 197223 w 2792506"/>
              <a:gd name="connsiteY7" fmla="*/ 1420906 h 3204882"/>
              <a:gd name="connsiteX8" fmla="*/ 304800 w 2792506"/>
              <a:gd name="connsiteY8" fmla="*/ 1582270 h 3204882"/>
              <a:gd name="connsiteX9" fmla="*/ 502023 w 2792506"/>
              <a:gd name="connsiteY9" fmla="*/ 1828800 h 3204882"/>
              <a:gd name="connsiteX10" fmla="*/ 748553 w 2792506"/>
              <a:gd name="connsiteY10" fmla="*/ 2048435 h 3204882"/>
              <a:gd name="connsiteX11" fmla="*/ 995082 w 2792506"/>
              <a:gd name="connsiteY11" fmla="*/ 2223247 h 3204882"/>
              <a:gd name="connsiteX12" fmla="*/ 1183341 w 2792506"/>
              <a:gd name="connsiteY12" fmla="*/ 2330823 h 3204882"/>
              <a:gd name="connsiteX13" fmla="*/ 1406440 w 2792506"/>
              <a:gd name="connsiteY13" fmla="*/ 2476703 h 3204882"/>
              <a:gd name="connsiteX14" fmla="*/ 1583087 w 2792506"/>
              <a:gd name="connsiteY14" fmla="*/ 2599358 h 3204882"/>
              <a:gd name="connsiteX15" fmla="*/ 1760342 w 2792506"/>
              <a:gd name="connsiteY15" fmla="*/ 2748294 h 3204882"/>
              <a:gd name="connsiteX16" fmla="*/ 1951421 w 2792506"/>
              <a:gd name="connsiteY16" fmla="*/ 2959219 h 3204882"/>
              <a:gd name="connsiteX17" fmla="*/ 2120153 w 2792506"/>
              <a:gd name="connsiteY17" fmla="*/ 3204882 h 3204882"/>
              <a:gd name="connsiteX18" fmla="*/ 2324400 w 2792506"/>
              <a:gd name="connsiteY18" fmla="*/ 2885227 h 3204882"/>
              <a:gd name="connsiteX19" fmla="*/ 2610296 w 2792506"/>
              <a:gd name="connsiteY19" fmla="*/ 2605597 h 3204882"/>
              <a:gd name="connsiteX20" fmla="*/ 2792506 w 2792506"/>
              <a:gd name="connsiteY20" fmla="*/ 2478741 h 3204882"/>
              <a:gd name="connsiteX21" fmla="*/ 2785215 w 2792506"/>
              <a:gd name="connsiteY21" fmla="*/ 4482 h 3204882"/>
              <a:gd name="connsiteX22" fmla="*/ 165847 w 2792506"/>
              <a:gd name="connsiteY22" fmla="*/ 0 h 3204882"/>
              <a:gd name="connsiteX23" fmla="*/ 251011 w 2792506"/>
              <a:gd name="connsiteY23" fmla="*/ 4482 h 3204882"/>
              <a:gd name="connsiteX0" fmla="*/ 251011 w 2792506"/>
              <a:gd name="connsiteY0" fmla="*/ 9073 h 3209473"/>
              <a:gd name="connsiteX1" fmla="*/ 143435 w 2792506"/>
              <a:gd name="connsiteY1" fmla="*/ 188367 h 3209473"/>
              <a:gd name="connsiteX2" fmla="*/ 71717 w 2792506"/>
              <a:gd name="connsiteY2" fmla="*/ 363179 h 3209473"/>
              <a:gd name="connsiteX3" fmla="*/ 17929 w 2792506"/>
              <a:gd name="connsiteY3" fmla="*/ 569367 h 3209473"/>
              <a:gd name="connsiteX4" fmla="*/ 0 w 2792506"/>
              <a:gd name="connsiteY4" fmla="*/ 766591 h 3209473"/>
              <a:gd name="connsiteX5" fmla="*/ 35859 w 2792506"/>
              <a:gd name="connsiteY5" fmla="*/ 999673 h 3209473"/>
              <a:gd name="connsiteX6" fmla="*/ 85164 w 2792506"/>
              <a:gd name="connsiteY6" fmla="*/ 1170003 h 3209473"/>
              <a:gd name="connsiteX7" fmla="*/ 197223 w 2792506"/>
              <a:gd name="connsiteY7" fmla="*/ 1425497 h 3209473"/>
              <a:gd name="connsiteX8" fmla="*/ 304800 w 2792506"/>
              <a:gd name="connsiteY8" fmla="*/ 1586861 h 3209473"/>
              <a:gd name="connsiteX9" fmla="*/ 502023 w 2792506"/>
              <a:gd name="connsiteY9" fmla="*/ 1833391 h 3209473"/>
              <a:gd name="connsiteX10" fmla="*/ 748553 w 2792506"/>
              <a:gd name="connsiteY10" fmla="*/ 2053026 h 3209473"/>
              <a:gd name="connsiteX11" fmla="*/ 995082 w 2792506"/>
              <a:gd name="connsiteY11" fmla="*/ 2227838 h 3209473"/>
              <a:gd name="connsiteX12" fmla="*/ 1183341 w 2792506"/>
              <a:gd name="connsiteY12" fmla="*/ 2335414 h 3209473"/>
              <a:gd name="connsiteX13" fmla="*/ 1406440 w 2792506"/>
              <a:gd name="connsiteY13" fmla="*/ 2481294 h 3209473"/>
              <a:gd name="connsiteX14" fmla="*/ 1583087 w 2792506"/>
              <a:gd name="connsiteY14" fmla="*/ 2603949 h 3209473"/>
              <a:gd name="connsiteX15" fmla="*/ 1760342 w 2792506"/>
              <a:gd name="connsiteY15" fmla="*/ 2752885 h 3209473"/>
              <a:gd name="connsiteX16" fmla="*/ 1951421 w 2792506"/>
              <a:gd name="connsiteY16" fmla="*/ 2963810 h 3209473"/>
              <a:gd name="connsiteX17" fmla="*/ 2120153 w 2792506"/>
              <a:gd name="connsiteY17" fmla="*/ 3209473 h 3209473"/>
              <a:gd name="connsiteX18" fmla="*/ 2324400 w 2792506"/>
              <a:gd name="connsiteY18" fmla="*/ 2889818 h 3209473"/>
              <a:gd name="connsiteX19" fmla="*/ 2610296 w 2792506"/>
              <a:gd name="connsiteY19" fmla="*/ 2610188 h 3209473"/>
              <a:gd name="connsiteX20" fmla="*/ 2792506 w 2792506"/>
              <a:gd name="connsiteY20" fmla="*/ 2483332 h 3209473"/>
              <a:gd name="connsiteX21" fmla="*/ 2776142 w 2792506"/>
              <a:gd name="connsiteY21" fmla="*/ 0 h 3209473"/>
              <a:gd name="connsiteX22" fmla="*/ 165847 w 2792506"/>
              <a:gd name="connsiteY22" fmla="*/ 4591 h 3209473"/>
              <a:gd name="connsiteX23" fmla="*/ 251011 w 2792506"/>
              <a:gd name="connsiteY23" fmla="*/ 9073 h 3209473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60342 w 2812201"/>
              <a:gd name="connsiteY15" fmla="*/ 2758982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96231 w 2812201"/>
              <a:gd name="connsiteY15" fmla="*/ 2787120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76906 w 2812201"/>
              <a:gd name="connsiteY15" fmla="*/ 2775865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76906 w 2812201"/>
              <a:gd name="connsiteY15" fmla="*/ 2775865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76906 w 2812201"/>
              <a:gd name="connsiteY15" fmla="*/ 2775865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3087 w 2812201"/>
              <a:gd name="connsiteY14" fmla="*/ 2610046 h 3215570"/>
              <a:gd name="connsiteX15" fmla="*/ 1782427 w 2812201"/>
              <a:gd name="connsiteY15" fmla="*/ 2784307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0327 w 2812201"/>
              <a:gd name="connsiteY14" fmla="*/ 2618488 h 3215570"/>
              <a:gd name="connsiteX15" fmla="*/ 1782427 w 2812201"/>
              <a:gd name="connsiteY15" fmla="*/ 2784307 h 3215570"/>
              <a:gd name="connsiteX16" fmla="*/ 1951421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201"/>
              <a:gd name="connsiteY0" fmla="*/ 15170 h 3215570"/>
              <a:gd name="connsiteX1" fmla="*/ 143435 w 2812201"/>
              <a:gd name="connsiteY1" fmla="*/ 194464 h 3215570"/>
              <a:gd name="connsiteX2" fmla="*/ 71717 w 2812201"/>
              <a:gd name="connsiteY2" fmla="*/ 369276 h 3215570"/>
              <a:gd name="connsiteX3" fmla="*/ 17929 w 2812201"/>
              <a:gd name="connsiteY3" fmla="*/ 575464 h 3215570"/>
              <a:gd name="connsiteX4" fmla="*/ 0 w 2812201"/>
              <a:gd name="connsiteY4" fmla="*/ 772688 h 3215570"/>
              <a:gd name="connsiteX5" fmla="*/ 35859 w 2812201"/>
              <a:gd name="connsiteY5" fmla="*/ 1005770 h 3215570"/>
              <a:gd name="connsiteX6" fmla="*/ 85164 w 2812201"/>
              <a:gd name="connsiteY6" fmla="*/ 1176100 h 3215570"/>
              <a:gd name="connsiteX7" fmla="*/ 197223 w 2812201"/>
              <a:gd name="connsiteY7" fmla="*/ 1431594 h 3215570"/>
              <a:gd name="connsiteX8" fmla="*/ 304800 w 2812201"/>
              <a:gd name="connsiteY8" fmla="*/ 1592958 h 3215570"/>
              <a:gd name="connsiteX9" fmla="*/ 502023 w 2812201"/>
              <a:gd name="connsiteY9" fmla="*/ 1839488 h 3215570"/>
              <a:gd name="connsiteX10" fmla="*/ 748553 w 2812201"/>
              <a:gd name="connsiteY10" fmla="*/ 2059123 h 3215570"/>
              <a:gd name="connsiteX11" fmla="*/ 995082 w 2812201"/>
              <a:gd name="connsiteY11" fmla="*/ 2233935 h 3215570"/>
              <a:gd name="connsiteX12" fmla="*/ 1183341 w 2812201"/>
              <a:gd name="connsiteY12" fmla="*/ 2341511 h 3215570"/>
              <a:gd name="connsiteX13" fmla="*/ 1406440 w 2812201"/>
              <a:gd name="connsiteY13" fmla="*/ 2487391 h 3215570"/>
              <a:gd name="connsiteX14" fmla="*/ 1580327 w 2812201"/>
              <a:gd name="connsiteY14" fmla="*/ 2618488 h 3215570"/>
              <a:gd name="connsiteX15" fmla="*/ 1782427 w 2812201"/>
              <a:gd name="connsiteY15" fmla="*/ 2784307 h 3215570"/>
              <a:gd name="connsiteX16" fmla="*/ 1948660 w 2812201"/>
              <a:gd name="connsiteY16" fmla="*/ 2969907 h 3215570"/>
              <a:gd name="connsiteX17" fmla="*/ 2120153 w 2812201"/>
              <a:gd name="connsiteY17" fmla="*/ 3215570 h 3215570"/>
              <a:gd name="connsiteX18" fmla="*/ 2324400 w 2812201"/>
              <a:gd name="connsiteY18" fmla="*/ 2895915 h 3215570"/>
              <a:gd name="connsiteX19" fmla="*/ 2610296 w 2812201"/>
              <a:gd name="connsiteY19" fmla="*/ 2616285 h 3215570"/>
              <a:gd name="connsiteX20" fmla="*/ 2792506 w 2812201"/>
              <a:gd name="connsiteY20" fmla="*/ 2489429 h 3215570"/>
              <a:gd name="connsiteX21" fmla="*/ 2812031 w 2812201"/>
              <a:gd name="connsiteY21" fmla="*/ 0 h 3215570"/>
              <a:gd name="connsiteX22" fmla="*/ 165847 w 2812201"/>
              <a:gd name="connsiteY22" fmla="*/ 10688 h 3215570"/>
              <a:gd name="connsiteX23" fmla="*/ 251011 w 2812201"/>
              <a:gd name="connsiteY23" fmla="*/ 15170 h 3215570"/>
              <a:gd name="connsiteX0" fmla="*/ 251011 w 2812543"/>
              <a:gd name="connsiteY0" fmla="*/ 15170 h 3215570"/>
              <a:gd name="connsiteX1" fmla="*/ 143435 w 2812543"/>
              <a:gd name="connsiteY1" fmla="*/ 194464 h 3215570"/>
              <a:gd name="connsiteX2" fmla="*/ 71717 w 2812543"/>
              <a:gd name="connsiteY2" fmla="*/ 369276 h 3215570"/>
              <a:gd name="connsiteX3" fmla="*/ 17929 w 2812543"/>
              <a:gd name="connsiteY3" fmla="*/ 575464 h 3215570"/>
              <a:gd name="connsiteX4" fmla="*/ 0 w 2812543"/>
              <a:gd name="connsiteY4" fmla="*/ 772688 h 3215570"/>
              <a:gd name="connsiteX5" fmla="*/ 35859 w 2812543"/>
              <a:gd name="connsiteY5" fmla="*/ 1005770 h 3215570"/>
              <a:gd name="connsiteX6" fmla="*/ 85164 w 2812543"/>
              <a:gd name="connsiteY6" fmla="*/ 1176100 h 3215570"/>
              <a:gd name="connsiteX7" fmla="*/ 197223 w 2812543"/>
              <a:gd name="connsiteY7" fmla="*/ 1431594 h 3215570"/>
              <a:gd name="connsiteX8" fmla="*/ 304800 w 2812543"/>
              <a:gd name="connsiteY8" fmla="*/ 1592958 h 3215570"/>
              <a:gd name="connsiteX9" fmla="*/ 502023 w 2812543"/>
              <a:gd name="connsiteY9" fmla="*/ 1839488 h 3215570"/>
              <a:gd name="connsiteX10" fmla="*/ 748553 w 2812543"/>
              <a:gd name="connsiteY10" fmla="*/ 2059123 h 3215570"/>
              <a:gd name="connsiteX11" fmla="*/ 995082 w 2812543"/>
              <a:gd name="connsiteY11" fmla="*/ 2233935 h 3215570"/>
              <a:gd name="connsiteX12" fmla="*/ 1183341 w 2812543"/>
              <a:gd name="connsiteY12" fmla="*/ 2341511 h 3215570"/>
              <a:gd name="connsiteX13" fmla="*/ 1406440 w 2812543"/>
              <a:gd name="connsiteY13" fmla="*/ 2487391 h 3215570"/>
              <a:gd name="connsiteX14" fmla="*/ 1580327 w 2812543"/>
              <a:gd name="connsiteY14" fmla="*/ 2618488 h 3215570"/>
              <a:gd name="connsiteX15" fmla="*/ 1782427 w 2812543"/>
              <a:gd name="connsiteY15" fmla="*/ 2784307 h 3215570"/>
              <a:gd name="connsiteX16" fmla="*/ 1948660 w 2812543"/>
              <a:gd name="connsiteY16" fmla="*/ 2969907 h 3215570"/>
              <a:gd name="connsiteX17" fmla="*/ 2120153 w 2812543"/>
              <a:gd name="connsiteY17" fmla="*/ 3215570 h 3215570"/>
              <a:gd name="connsiteX18" fmla="*/ 2324400 w 2812543"/>
              <a:gd name="connsiteY18" fmla="*/ 2895915 h 3215570"/>
              <a:gd name="connsiteX19" fmla="*/ 2610296 w 2812543"/>
              <a:gd name="connsiteY19" fmla="*/ 2616285 h 3215570"/>
              <a:gd name="connsiteX20" fmla="*/ 2809758 w 2812543"/>
              <a:gd name="connsiteY20" fmla="*/ 2460421 h 3215570"/>
              <a:gd name="connsiteX21" fmla="*/ 2812031 w 2812543"/>
              <a:gd name="connsiteY21" fmla="*/ 0 h 3215570"/>
              <a:gd name="connsiteX22" fmla="*/ 165847 w 2812543"/>
              <a:gd name="connsiteY22" fmla="*/ 10688 h 3215570"/>
              <a:gd name="connsiteX23" fmla="*/ 251011 w 2812543"/>
              <a:gd name="connsiteY23" fmla="*/ 15170 h 321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812543" h="3215570">
                <a:moveTo>
                  <a:pt x="251011" y="15170"/>
                </a:moveTo>
                <a:lnTo>
                  <a:pt x="143435" y="194464"/>
                </a:lnTo>
                <a:lnTo>
                  <a:pt x="71717" y="369276"/>
                </a:lnTo>
                <a:lnTo>
                  <a:pt x="17929" y="575464"/>
                </a:lnTo>
                <a:lnTo>
                  <a:pt x="0" y="772688"/>
                </a:lnTo>
                <a:lnTo>
                  <a:pt x="35859" y="1005770"/>
                </a:lnTo>
                <a:lnTo>
                  <a:pt x="85164" y="1176100"/>
                </a:lnTo>
                <a:lnTo>
                  <a:pt x="197223" y="1431594"/>
                </a:lnTo>
                <a:lnTo>
                  <a:pt x="304800" y="1592958"/>
                </a:lnTo>
                <a:lnTo>
                  <a:pt x="502023" y="1839488"/>
                </a:lnTo>
                <a:lnTo>
                  <a:pt x="748553" y="2059123"/>
                </a:lnTo>
                <a:lnTo>
                  <a:pt x="995082" y="2233935"/>
                </a:lnTo>
                <a:lnTo>
                  <a:pt x="1183341" y="2341511"/>
                </a:lnTo>
                <a:lnTo>
                  <a:pt x="1406440" y="2487391"/>
                </a:lnTo>
                <a:cubicBezTo>
                  <a:pt x="1473064" y="2532147"/>
                  <a:pt x="1517663" y="2569002"/>
                  <a:pt x="1580327" y="2618488"/>
                </a:cubicBezTo>
                <a:cubicBezTo>
                  <a:pt x="1642991" y="2667974"/>
                  <a:pt x="1721038" y="2725737"/>
                  <a:pt x="1782427" y="2784307"/>
                </a:cubicBezTo>
                <a:cubicBezTo>
                  <a:pt x="1843816" y="2842877"/>
                  <a:pt x="1892372" y="2898030"/>
                  <a:pt x="1948660" y="2969907"/>
                </a:cubicBezTo>
                <a:cubicBezTo>
                  <a:pt x="2004948" y="3041784"/>
                  <a:pt x="2095160" y="3174006"/>
                  <a:pt x="2120153" y="3215570"/>
                </a:cubicBezTo>
                <a:cubicBezTo>
                  <a:pt x="2159000" y="3148334"/>
                  <a:pt x="2242710" y="2995796"/>
                  <a:pt x="2324400" y="2895915"/>
                </a:cubicBezTo>
                <a:cubicBezTo>
                  <a:pt x="2406090" y="2796034"/>
                  <a:pt x="2529403" y="2688867"/>
                  <a:pt x="2610296" y="2616285"/>
                </a:cubicBezTo>
                <a:cubicBezTo>
                  <a:pt x="2691189" y="2543703"/>
                  <a:pt x="2749021" y="2502706"/>
                  <a:pt x="2809758" y="2460421"/>
                </a:cubicBezTo>
                <a:cubicBezTo>
                  <a:pt x="2807328" y="1635668"/>
                  <a:pt x="2814461" y="824753"/>
                  <a:pt x="2812031" y="0"/>
                </a:cubicBezTo>
                <a:lnTo>
                  <a:pt x="165847" y="10688"/>
                </a:lnTo>
                <a:lnTo>
                  <a:pt x="251011" y="15170"/>
                </a:lnTo>
                <a:close/>
              </a:path>
            </a:pathLst>
          </a:cu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5B19DEA1-BDCD-5714-E89F-0AB17A03259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5138"/>
            <a:ext cx="2703820" cy="44226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6175AA0A-1C10-BC21-54FC-01475C23F46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37"/>
            <a:ext cx="3126724" cy="2211400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DC07D785-4DF1-921B-D64F-1C1D9E7722A0}"/>
              </a:ext>
            </a:extLst>
          </p:cNvPr>
          <p:cNvSpPr txBox="1"/>
          <p:nvPr/>
        </p:nvSpPr>
        <p:spPr>
          <a:xfrm>
            <a:off x="441662" y="3098158"/>
            <a:ext cx="46343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00596C"/>
                </a:solidFill>
                <a:latin typeface="Interstate" pitchFamily="50" charset="0"/>
              </a:rPr>
              <a:t>Merci de votre attention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64DD3924-E92E-6043-4D8D-9DE3F30D36A3}"/>
              </a:ext>
            </a:extLst>
          </p:cNvPr>
          <p:cNvCxnSpPr>
            <a:cxnSpLocks/>
          </p:cNvCxnSpPr>
          <p:nvPr/>
        </p:nvCxnSpPr>
        <p:spPr>
          <a:xfrm>
            <a:off x="611560" y="4509120"/>
            <a:ext cx="3960440" cy="0"/>
          </a:xfrm>
          <a:prstGeom prst="line">
            <a:avLst/>
          </a:prstGeom>
          <a:ln w="114300" cap="rnd">
            <a:solidFill>
              <a:srgbClr val="D29F1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AE674061-2585-C15F-FCE2-8EABAC032F27}"/>
              </a:ext>
            </a:extLst>
          </p:cNvPr>
          <p:cNvSpPr txBox="1"/>
          <p:nvPr/>
        </p:nvSpPr>
        <p:spPr>
          <a:xfrm>
            <a:off x="2489116" y="458112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>
                <a:solidFill>
                  <a:srgbClr val="00596C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Octobre 2022</a:t>
            </a:r>
          </a:p>
        </p:txBody>
      </p:sp>
      <p:pic>
        <p:nvPicPr>
          <p:cNvPr id="7" name="Image 6" descr="Une image contenant texte, Police, capture d’écran, information&#10;&#10;Description générée automatiquement">
            <a:extLst>
              <a:ext uri="{FF2B5EF4-FFF2-40B4-BE49-F238E27FC236}">
                <a16:creationId xmlns:a16="http://schemas.microsoft.com/office/drawing/2014/main" id="{2A3AF5BF-8440-F56B-D2B6-5E0A4E980B1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10"/>
          <a:stretch/>
        </p:blipFill>
        <p:spPr>
          <a:xfrm>
            <a:off x="24024" y="6033552"/>
            <a:ext cx="9119976" cy="80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4213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2708</TotalTime>
  <Words>63</Words>
  <Application>Microsoft Office PowerPoint</Application>
  <PresentationFormat>Affichage à l'écran (4:3)</PresentationFormat>
  <Paragraphs>11</Paragraphs>
  <Slides>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Interstate</vt:lpstr>
      <vt:lpstr>Lato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Korigan</dc:creator>
  <cp:lastModifiedBy>Chargée de communication</cp:lastModifiedBy>
  <cp:revision>85</cp:revision>
  <cp:lastPrinted>2022-10-27T09:30:12Z</cp:lastPrinted>
  <dcterms:created xsi:type="dcterms:W3CDTF">2015-04-22T14:45:08Z</dcterms:created>
  <dcterms:modified xsi:type="dcterms:W3CDTF">2024-12-16T09:21:41Z</dcterms:modified>
</cp:coreProperties>
</file>