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296" r:id="rId1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ine Echaubard" initials="SE" lastIdx="12" clrIdx="0">
    <p:extLst>
      <p:ext uri="{19B8F6BF-5375-455C-9EA6-DF929625EA0E}">
        <p15:presenceInfo xmlns:p15="http://schemas.microsoft.com/office/powerpoint/2012/main" userId="S::sechaubard@cccps.fr::70085c50-e468-4ec2-b422-0baeeb63b118" providerId="AD"/>
      </p:ext>
    </p:extLst>
  </p:cmAuthor>
  <p:cmAuthor id="2" name="Chargé de communication" initials="Cdc" lastIdx="2" clrIdx="1">
    <p:extLst>
      <p:ext uri="{19B8F6BF-5375-455C-9EA6-DF929625EA0E}">
        <p15:presenceInfo xmlns:p15="http://schemas.microsoft.com/office/powerpoint/2012/main" userId="S-1-5-21-4094925626-1873710082-2674775357-13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6C"/>
    <a:srgbClr val="D29F13"/>
    <a:srgbClr val="548191"/>
    <a:srgbClr val="048B9A"/>
    <a:srgbClr val="1D8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56" autoAdjust="0"/>
  </p:normalViewPr>
  <p:slideViewPr>
    <p:cSldViewPr>
      <p:cViewPr varScale="1">
        <p:scale>
          <a:sx n="78" d="100"/>
          <a:sy n="78" d="100"/>
        </p:scale>
        <p:origin x="1594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419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BB922-A717-4290-A06B-E9591795B75F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463B8-BCAC-4FFF-934C-B8227EB72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39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E05AA-D028-4133-8929-4DB6FA293C72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A8A28-516F-4666-927D-C187AABF8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91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A8A28-516F-4666-927D-C187AABF84C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A8A28-516F-4666-927D-C187AABF84C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51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07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665952"/>
            <a:ext cx="8229600" cy="36004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0059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>
            <a:lvl1pPr marL="0" indent="0">
              <a:buClr>
                <a:srgbClr val="D29F13"/>
              </a:buClr>
              <a:buFont typeface="Arial" panose="020B0604020202020204" pitchFamily="34" charset="0"/>
              <a:buNone/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>
              <a:buClr>
                <a:srgbClr val="D29F13"/>
              </a:buClr>
              <a:buFont typeface="Arial" panose="020B0604020202020204" pitchFamily="34" charset="0"/>
              <a:buChar char="•"/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>
              <a:buClr>
                <a:srgbClr val="D29F13"/>
              </a:buClr>
              <a:buFont typeface="Arial" panose="020B0604020202020204" pitchFamily="34" charset="0"/>
              <a:buChar char="•"/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>
              <a:buClr>
                <a:srgbClr val="D29F13"/>
              </a:buClr>
              <a:buFont typeface="Arial" panose="020B0604020202020204" pitchFamily="34" charset="0"/>
              <a:buChar char="•"/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>
              <a:buClr>
                <a:srgbClr val="D29F13"/>
              </a:buClr>
              <a:buFont typeface="Arial" panose="020B0604020202020204" pitchFamily="34" charset="0"/>
              <a:buChar char="•"/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endParaRPr lang="fr-FR" dirty="0"/>
          </a:p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Mettre des puces en dorées</a:t>
            </a:r>
          </a:p>
          <a:p>
            <a:pPr lvl="1"/>
            <a:r>
              <a:rPr lang="fr-FR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CA03FB-EF46-C836-7BF3-505F1154D6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3"/>
          <a:stretch/>
        </p:blipFill>
        <p:spPr>
          <a:xfrm flipH="1">
            <a:off x="3923928" y="-330"/>
            <a:ext cx="5220072" cy="6273647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C84D77C-2715-2091-A7CB-721A613D0C5D}"/>
              </a:ext>
            </a:extLst>
          </p:cNvPr>
          <p:cNvCxnSpPr>
            <a:cxnSpLocks/>
          </p:cNvCxnSpPr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22225" cap="rnd">
            <a:solidFill>
              <a:srgbClr val="D29F1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F9F13B9-4877-58D1-6667-A91D2F63B758}"/>
              </a:ext>
            </a:extLst>
          </p:cNvPr>
          <p:cNvSpPr/>
          <p:nvPr userDrawn="1"/>
        </p:nvSpPr>
        <p:spPr>
          <a:xfrm>
            <a:off x="0" y="-27384"/>
            <a:ext cx="323528" cy="1053066"/>
          </a:xfrm>
          <a:prstGeom prst="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8329BD0-3A73-30E8-7FFE-504F9BE9C2DF}"/>
              </a:ext>
            </a:extLst>
          </p:cNvPr>
          <p:cNvCxnSpPr>
            <a:cxnSpLocks/>
          </p:cNvCxnSpPr>
          <p:nvPr userDrawn="1"/>
        </p:nvCxnSpPr>
        <p:spPr>
          <a:xfrm flipV="1">
            <a:off x="395536" y="-99392"/>
            <a:ext cx="0" cy="1062000"/>
          </a:xfrm>
          <a:prstGeom prst="line">
            <a:avLst/>
          </a:prstGeom>
          <a:ln w="76200" cap="rnd">
            <a:solidFill>
              <a:srgbClr val="D29F1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66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3ED770-068B-0CDA-86EF-9E7B0695898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B5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AB5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182085-FDFE-9B5F-9B0F-B7C35DF4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3"/>
          <a:stretch/>
        </p:blipFill>
        <p:spPr>
          <a:xfrm flipH="1">
            <a:off x="3923928" y="-330"/>
            <a:ext cx="5220072" cy="6273647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7F8C91E-1A17-52C6-73C7-A31C83072B23}"/>
              </a:ext>
            </a:extLst>
          </p:cNvPr>
          <p:cNvCxnSpPr>
            <a:cxnSpLocks/>
          </p:cNvCxnSpPr>
          <p:nvPr userDrawn="1"/>
        </p:nvCxnSpPr>
        <p:spPr>
          <a:xfrm>
            <a:off x="35496" y="6309320"/>
            <a:ext cx="9072000" cy="0"/>
          </a:xfrm>
          <a:prstGeom prst="line">
            <a:avLst/>
          </a:prstGeom>
          <a:ln w="2222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id="{1C21C08F-BB9D-AE56-1943-9F4FA10BC8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65952"/>
            <a:ext cx="8229600" cy="36004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0059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Compte rendu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F136CD-9A88-9852-D172-3B2C04F0C12C}"/>
              </a:ext>
            </a:extLst>
          </p:cNvPr>
          <p:cNvSpPr/>
          <p:nvPr userDrawn="1"/>
        </p:nvSpPr>
        <p:spPr>
          <a:xfrm>
            <a:off x="0" y="-27073"/>
            <a:ext cx="323528" cy="1053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4E01ED7-1C67-F62B-CDD2-BFADAEE960F9}"/>
              </a:ext>
            </a:extLst>
          </p:cNvPr>
          <p:cNvCxnSpPr>
            <a:cxnSpLocks/>
          </p:cNvCxnSpPr>
          <p:nvPr userDrawn="1"/>
        </p:nvCxnSpPr>
        <p:spPr>
          <a:xfrm flipV="1">
            <a:off x="395536" y="-99392"/>
            <a:ext cx="0" cy="1062000"/>
          </a:xfrm>
          <a:prstGeom prst="line">
            <a:avLst/>
          </a:prstGeom>
          <a:ln w="762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ECADB34-F0FB-BDF4-B632-58FDEA802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>
            <a:lvl1pPr marL="0" indent="0">
              <a:buClr>
                <a:srgbClr val="D29F13"/>
              </a:buClr>
              <a:buFont typeface="Arial" panose="020B0604020202020204" pitchFamily="34" charset="0"/>
              <a:buNone/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>
              <a:buClr>
                <a:srgbClr val="D29F13"/>
              </a:buClr>
              <a:buFont typeface="Arial" panose="020B0604020202020204" pitchFamily="34" charset="0"/>
              <a:buChar char="•"/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>
              <a:buClr>
                <a:srgbClr val="D29F13"/>
              </a:buClr>
              <a:buFont typeface="Arial" panose="020B0604020202020204" pitchFamily="34" charset="0"/>
              <a:buChar char="•"/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>
              <a:buClr>
                <a:srgbClr val="D29F13"/>
              </a:buClr>
              <a:buFont typeface="Arial" panose="020B0604020202020204" pitchFamily="34" charset="0"/>
              <a:buChar char="•"/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>
              <a:buClr>
                <a:srgbClr val="D29F13"/>
              </a:buClr>
              <a:buFont typeface="Arial" panose="020B0604020202020204" pitchFamily="34" charset="0"/>
              <a:buChar char="•"/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endParaRPr lang="fr-FR" dirty="0"/>
          </a:p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Mettre des puces en dorées </a:t>
            </a:r>
          </a:p>
        </p:txBody>
      </p:sp>
    </p:spTree>
    <p:extLst>
      <p:ext uri="{BB962C8B-B14F-4D97-AF65-F5344CB8AC3E}">
        <p14:creationId xmlns:p14="http://schemas.microsoft.com/office/powerpoint/2010/main" val="141148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00115F-BE06-EAA7-862B-A50BEE453C57}"/>
              </a:ext>
            </a:extLst>
          </p:cNvPr>
          <p:cNvSpPr/>
          <p:nvPr userDrawn="1"/>
        </p:nvSpPr>
        <p:spPr>
          <a:xfrm>
            <a:off x="0" y="13015"/>
            <a:ext cx="9144000" cy="6858000"/>
          </a:xfrm>
          <a:prstGeom prst="rect">
            <a:avLst/>
          </a:prstGeom>
          <a:solidFill>
            <a:srgbClr val="0059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4819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90B985-9C60-E3E1-EE9C-1C729CC37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3"/>
          <a:stretch/>
        </p:blipFill>
        <p:spPr>
          <a:xfrm flipH="1">
            <a:off x="3923928" y="12685"/>
            <a:ext cx="5220072" cy="6273647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4EE7007-FDA8-9287-B4CB-38BB44DFA45D}"/>
              </a:ext>
            </a:extLst>
          </p:cNvPr>
          <p:cNvCxnSpPr>
            <a:cxnSpLocks/>
          </p:cNvCxnSpPr>
          <p:nvPr userDrawn="1"/>
        </p:nvCxnSpPr>
        <p:spPr>
          <a:xfrm>
            <a:off x="0" y="6322335"/>
            <a:ext cx="9144000" cy="0"/>
          </a:xfrm>
          <a:prstGeom prst="line">
            <a:avLst/>
          </a:prstGeom>
          <a:ln w="22225" cap="rnd">
            <a:solidFill>
              <a:srgbClr val="D29F1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1632" y="4437112"/>
            <a:ext cx="4248472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D29F1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Titre Partie </a:t>
            </a:r>
            <a:br>
              <a:rPr lang="fr-FR" dirty="0"/>
            </a:br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43125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4936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scription.cnfpt.fr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nscription.cnfpt.fr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EC939EBB-14B7-0C72-FBD1-D28D6EE0B2C3}"/>
              </a:ext>
            </a:extLst>
          </p:cNvPr>
          <p:cNvSpPr>
            <a:spLocks noChangeAspect="1"/>
          </p:cNvSpPr>
          <p:nvPr/>
        </p:nvSpPr>
        <p:spPr>
          <a:xfrm>
            <a:off x="3820472" y="0"/>
            <a:ext cx="5324175" cy="6033553"/>
          </a:xfrm>
          <a:custGeom>
            <a:avLst/>
            <a:gdLst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13647 w 2792506"/>
              <a:gd name="connsiteY14" fmla="*/ 2613212 h 3204882"/>
              <a:gd name="connsiteX15" fmla="*/ 1797423 w 2792506"/>
              <a:gd name="connsiteY15" fmla="*/ 2761129 h 3204882"/>
              <a:gd name="connsiteX16" fmla="*/ 1945341 w 2792506"/>
              <a:gd name="connsiteY16" fmla="*/ 2926976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14282 w 2792506"/>
              <a:gd name="connsiteY19" fmla="*/ 3016623 h 3204882"/>
              <a:gd name="connsiteX20" fmla="*/ 2375647 w 2792506"/>
              <a:gd name="connsiteY20" fmla="*/ 2814917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13647 w 2792506"/>
              <a:gd name="connsiteY14" fmla="*/ 2613212 h 3204882"/>
              <a:gd name="connsiteX15" fmla="*/ 1797423 w 2792506"/>
              <a:gd name="connsiteY15" fmla="*/ 2761129 h 3204882"/>
              <a:gd name="connsiteX16" fmla="*/ 1945341 w 2792506"/>
              <a:gd name="connsiteY16" fmla="*/ 2926976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14282 w 2792506"/>
              <a:gd name="connsiteY19" fmla="*/ 3016623 h 3204882"/>
              <a:gd name="connsiteX20" fmla="*/ 2402541 w 2792506"/>
              <a:gd name="connsiteY20" fmla="*/ 2792506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13647 w 2792506"/>
              <a:gd name="connsiteY14" fmla="*/ 2613212 h 3204882"/>
              <a:gd name="connsiteX15" fmla="*/ 1797423 w 2792506"/>
              <a:gd name="connsiteY15" fmla="*/ 2761129 h 3204882"/>
              <a:gd name="connsiteX16" fmla="*/ 1945341 w 2792506"/>
              <a:gd name="connsiteY16" fmla="*/ 2926976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02541 w 2792506"/>
              <a:gd name="connsiteY20" fmla="*/ 2792506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13647 w 2792506"/>
              <a:gd name="connsiteY14" fmla="*/ 2613212 h 3204882"/>
              <a:gd name="connsiteX15" fmla="*/ 1797423 w 2792506"/>
              <a:gd name="connsiteY15" fmla="*/ 2761129 h 3204882"/>
              <a:gd name="connsiteX16" fmla="*/ 1945341 w 2792506"/>
              <a:gd name="connsiteY16" fmla="*/ 2926976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13647 w 2792506"/>
              <a:gd name="connsiteY14" fmla="*/ 2613212 h 3204882"/>
              <a:gd name="connsiteX15" fmla="*/ 1797423 w 2792506"/>
              <a:gd name="connsiteY15" fmla="*/ 2761129 h 3204882"/>
              <a:gd name="connsiteX16" fmla="*/ 1896035 w 2792506"/>
              <a:gd name="connsiteY16" fmla="*/ 2877670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13647 w 2792506"/>
              <a:gd name="connsiteY14" fmla="*/ 2613212 h 3204882"/>
              <a:gd name="connsiteX15" fmla="*/ 1801905 w 2792506"/>
              <a:gd name="connsiteY15" fmla="*/ 2752165 h 3204882"/>
              <a:gd name="connsiteX16" fmla="*/ 1896035 w 2792506"/>
              <a:gd name="connsiteY16" fmla="*/ 2877670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31577 w 2792506"/>
              <a:gd name="connsiteY14" fmla="*/ 2613212 h 3204882"/>
              <a:gd name="connsiteX15" fmla="*/ 1801905 w 2792506"/>
              <a:gd name="connsiteY15" fmla="*/ 2752165 h 3204882"/>
              <a:gd name="connsiteX16" fmla="*/ 1896035 w 2792506"/>
              <a:gd name="connsiteY16" fmla="*/ 2877670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31577 w 2792506"/>
              <a:gd name="connsiteY14" fmla="*/ 2613212 h 3204882"/>
              <a:gd name="connsiteX15" fmla="*/ 1801905 w 2792506"/>
              <a:gd name="connsiteY15" fmla="*/ 2752165 h 3204882"/>
              <a:gd name="connsiteX16" fmla="*/ 1945340 w 2792506"/>
              <a:gd name="connsiteY16" fmla="*/ 2935941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31577 w 2792506"/>
              <a:gd name="connsiteY14" fmla="*/ 2613212 h 3204882"/>
              <a:gd name="connsiteX15" fmla="*/ 1801905 w 2792506"/>
              <a:gd name="connsiteY15" fmla="*/ 2765612 h 3204882"/>
              <a:gd name="connsiteX16" fmla="*/ 1945340 w 2792506"/>
              <a:gd name="connsiteY16" fmla="*/ 2935941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31577 w 2792506"/>
              <a:gd name="connsiteY14" fmla="*/ 2613212 h 3204882"/>
              <a:gd name="connsiteX15" fmla="*/ 1801905 w 2792506"/>
              <a:gd name="connsiteY15" fmla="*/ 2765612 h 3204882"/>
              <a:gd name="connsiteX16" fmla="*/ 1945340 w 2792506"/>
              <a:gd name="connsiteY16" fmla="*/ 2935941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31577 w 2792506"/>
              <a:gd name="connsiteY14" fmla="*/ 2613212 h 3204882"/>
              <a:gd name="connsiteX15" fmla="*/ 1801905 w 2792506"/>
              <a:gd name="connsiteY15" fmla="*/ 2765612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31577 w 2792506"/>
              <a:gd name="connsiteY14" fmla="*/ 2613212 h 3204882"/>
              <a:gd name="connsiteX15" fmla="*/ 1777660 w 2792506"/>
              <a:gd name="connsiteY15" fmla="*/ 2741367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569232 w 2792506"/>
              <a:gd name="connsiteY14" fmla="*/ 2582040 h 3204882"/>
              <a:gd name="connsiteX15" fmla="*/ 1777660 w 2792506"/>
              <a:gd name="connsiteY15" fmla="*/ 2741367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593478 w 2792506"/>
              <a:gd name="connsiteY14" fmla="*/ 2606285 h 3204882"/>
              <a:gd name="connsiteX15" fmla="*/ 1777660 w 2792506"/>
              <a:gd name="connsiteY15" fmla="*/ 2741367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93478 w 2792506"/>
              <a:gd name="connsiteY14" fmla="*/ 2606285 h 3204882"/>
              <a:gd name="connsiteX15" fmla="*/ 1777660 w 2792506"/>
              <a:gd name="connsiteY15" fmla="*/ 2741367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77660 w 2792506"/>
              <a:gd name="connsiteY15" fmla="*/ 2741367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02894 w 2792506"/>
              <a:gd name="connsiteY16" fmla="*/ 2894220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2045175 w 2792506"/>
              <a:gd name="connsiteY16" fmla="*/ 3080191 h 3204882"/>
              <a:gd name="connsiteX17" fmla="*/ 2120153 w 2792506"/>
              <a:gd name="connsiteY17" fmla="*/ 3204882 h 3204882"/>
              <a:gd name="connsiteX18" fmla="*/ 2236694 w 2792506"/>
              <a:gd name="connsiteY18" fmla="*/ 3003175 h 3204882"/>
              <a:gd name="connsiteX19" fmla="*/ 2420470 w 2792506"/>
              <a:gd name="connsiteY19" fmla="*/ 2788023 h 3204882"/>
              <a:gd name="connsiteX20" fmla="*/ 2604247 w 2792506"/>
              <a:gd name="connsiteY20" fmla="*/ 2617694 h 3204882"/>
              <a:gd name="connsiteX21" fmla="*/ 2792506 w 2792506"/>
              <a:gd name="connsiteY21" fmla="*/ 2478741 h 3204882"/>
              <a:gd name="connsiteX22" fmla="*/ 2770094 w 2792506"/>
              <a:gd name="connsiteY22" fmla="*/ 4482 h 3204882"/>
              <a:gd name="connsiteX23" fmla="*/ 165847 w 2792506"/>
              <a:gd name="connsiteY23" fmla="*/ 0 h 3204882"/>
              <a:gd name="connsiteX24" fmla="*/ 251011 w 2792506"/>
              <a:gd name="connsiteY24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236694 w 2792506"/>
              <a:gd name="connsiteY18" fmla="*/ 3003175 h 3204882"/>
              <a:gd name="connsiteX19" fmla="*/ 2420470 w 2792506"/>
              <a:gd name="connsiteY19" fmla="*/ 2788023 h 3204882"/>
              <a:gd name="connsiteX20" fmla="*/ 2604247 w 2792506"/>
              <a:gd name="connsiteY20" fmla="*/ 2617694 h 3204882"/>
              <a:gd name="connsiteX21" fmla="*/ 2792506 w 2792506"/>
              <a:gd name="connsiteY21" fmla="*/ 2478741 h 3204882"/>
              <a:gd name="connsiteX22" fmla="*/ 2770094 w 2792506"/>
              <a:gd name="connsiteY22" fmla="*/ 4482 h 3204882"/>
              <a:gd name="connsiteX23" fmla="*/ 165847 w 2792506"/>
              <a:gd name="connsiteY23" fmla="*/ 0 h 3204882"/>
              <a:gd name="connsiteX24" fmla="*/ 251011 w 2792506"/>
              <a:gd name="connsiteY24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236694 w 2792506"/>
              <a:gd name="connsiteY18" fmla="*/ 3003175 h 3204882"/>
              <a:gd name="connsiteX19" fmla="*/ 2420470 w 2792506"/>
              <a:gd name="connsiteY19" fmla="*/ 2788023 h 3204882"/>
              <a:gd name="connsiteX20" fmla="*/ 2604247 w 2792506"/>
              <a:gd name="connsiteY20" fmla="*/ 2617694 h 3204882"/>
              <a:gd name="connsiteX21" fmla="*/ 2792506 w 2792506"/>
              <a:gd name="connsiteY21" fmla="*/ 2478741 h 3204882"/>
              <a:gd name="connsiteX22" fmla="*/ 2770094 w 2792506"/>
              <a:gd name="connsiteY22" fmla="*/ 4482 h 3204882"/>
              <a:gd name="connsiteX23" fmla="*/ 165847 w 2792506"/>
              <a:gd name="connsiteY23" fmla="*/ 0 h 3204882"/>
              <a:gd name="connsiteX24" fmla="*/ 251011 w 2792506"/>
              <a:gd name="connsiteY24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236694 w 2792506"/>
              <a:gd name="connsiteY18" fmla="*/ 3003175 h 3204882"/>
              <a:gd name="connsiteX19" fmla="*/ 2420470 w 2792506"/>
              <a:gd name="connsiteY19" fmla="*/ 2788023 h 3204882"/>
              <a:gd name="connsiteX20" fmla="*/ 2604247 w 2792506"/>
              <a:gd name="connsiteY20" fmla="*/ 2617694 h 3204882"/>
              <a:gd name="connsiteX21" fmla="*/ 2792506 w 2792506"/>
              <a:gd name="connsiteY21" fmla="*/ 2478741 h 3204882"/>
              <a:gd name="connsiteX22" fmla="*/ 2770094 w 2792506"/>
              <a:gd name="connsiteY22" fmla="*/ 4482 h 3204882"/>
              <a:gd name="connsiteX23" fmla="*/ 165847 w 2792506"/>
              <a:gd name="connsiteY23" fmla="*/ 0 h 3204882"/>
              <a:gd name="connsiteX24" fmla="*/ 251011 w 2792506"/>
              <a:gd name="connsiteY24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236694 w 2792506"/>
              <a:gd name="connsiteY18" fmla="*/ 3003175 h 3204882"/>
              <a:gd name="connsiteX19" fmla="*/ 2420470 w 2792506"/>
              <a:gd name="connsiteY19" fmla="*/ 2788023 h 3204882"/>
              <a:gd name="connsiteX20" fmla="*/ 2604247 w 2792506"/>
              <a:gd name="connsiteY20" fmla="*/ 2617694 h 3204882"/>
              <a:gd name="connsiteX21" fmla="*/ 2792506 w 2792506"/>
              <a:gd name="connsiteY21" fmla="*/ 2478741 h 3204882"/>
              <a:gd name="connsiteX22" fmla="*/ 2770094 w 2792506"/>
              <a:gd name="connsiteY22" fmla="*/ 4482 h 3204882"/>
              <a:gd name="connsiteX23" fmla="*/ 165847 w 2792506"/>
              <a:gd name="connsiteY23" fmla="*/ 0 h 3204882"/>
              <a:gd name="connsiteX24" fmla="*/ 251011 w 2792506"/>
              <a:gd name="connsiteY24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236694 w 2792506"/>
              <a:gd name="connsiteY18" fmla="*/ 3003175 h 3204882"/>
              <a:gd name="connsiteX19" fmla="*/ 2420470 w 2792506"/>
              <a:gd name="connsiteY19" fmla="*/ 2788023 h 3204882"/>
              <a:gd name="connsiteX20" fmla="*/ 2604247 w 2792506"/>
              <a:gd name="connsiteY20" fmla="*/ 2617694 h 3204882"/>
              <a:gd name="connsiteX21" fmla="*/ 2792506 w 2792506"/>
              <a:gd name="connsiteY21" fmla="*/ 2478741 h 3204882"/>
              <a:gd name="connsiteX22" fmla="*/ 2770094 w 2792506"/>
              <a:gd name="connsiteY22" fmla="*/ 4482 h 3204882"/>
              <a:gd name="connsiteX23" fmla="*/ 165847 w 2792506"/>
              <a:gd name="connsiteY23" fmla="*/ 0 h 3204882"/>
              <a:gd name="connsiteX24" fmla="*/ 251011 w 2792506"/>
              <a:gd name="connsiteY24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236694 w 2792506"/>
              <a:gd name="connsiteY18" fmla="*/ 3003175 h 3204882"/>
              <a:gd name="connsiteX19" fmla="*/ 2505151 w 2792506"/>
              <a:gd name="connsiteY19" fmla="*/ 2685197 h 3204882"/>
              <a:gd name="connsiteX20" fmla="*/ 2604247 w 2792506"/>
              <a:gd name="connsiteY20" fmla="*/ 2617694 h 3204882"/>
              <a:gd name="connsiteX21" fmla="*/ 2792506 w 2792506"/>
              <a:gd name="connsiteY21" fmla="*/ 2478741 h 3204882"/>
              <a:gd name="connsiteX22" fmla="*/ 2770094 w 2792506"/>
              <a:gd name="connsiteY22" fmla="*/ 4482 h 3204882"/>
              <a:gd name="connsiteX23" fmla="*/ 165847 w 2792506"/>
              <a:gd name="connsiteY23" fmla="*/ 0 h 3204882"/>
              <a:gd name="connsiteX24" fmla="*/ 251011 w 2792506"/>
              <a:gd name="connsiteY24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236694 w 2792506"/>
              <a:gd name="connsiteY18" fmla="*/ 3003175 h 3204882"/>
              <a:gd name="connsiteX19" fmla="*/ 2604247 w 2792506"/>
              <a:gd name="connsiteY19" fmla="*/ 2617694 h 3204882"/>
              <a:gd name="connsiteX20" fmla="*/ 2792506 w 2792506"/>
              <a:gd name="connsiteY20" fmla="*/ 2478741 h 3204882"/>
              <a:gd name="connsiteX21" fmla="*/ 2770094 w 2792506"/>
              <a:gd name="connsiteY21" fmla="*/ 4482 h 3204882"/>
              <a:gd name="connsiteX22" fmla="*/ 165847 w 2792506"/>
              <a:gd name="connsiteY22" fmla="*/ 0 h 3204882"/>
              <a:gd name="connsiteX23" fmla="*/ 251011 w 2792506"/>
              <a:gd name="connsiteY23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300205 w 2792506"/>
              <a:gd name="connsiteY18" fmla="*/ 2903373 h 3204882"/>
              <a:gd name="connsiteX19" fmla="*/ 2604247 w 2792506"/>
              <a:gd name="connsiteY19" fmla="*/ 2617694 h 3204882"/>
              <a:gd name="connsiteX20" fmla="*/ 2792506 w 2792506"/>
              <a:gd name="connsiteY20" fmla="*/ 2478741 h 3204882"/>
              <a:gd name="connsiteX21" fmla="*/ 2770094 w 2792506"/>
              <a:gd name="connsiteY21" fmla="*/ 4482 h 3204882"/>
              <a:gd name="connsiteX22" fmla="*/ 165847 w 2792506"/>
              <a:gd name="connsiteY22" fmla="*/ 0 h 3204882"/>
              <a:gd name="connsiteX23" fmla="*/ 251011 w 2792506"/>
              <a:gd name="connsiteY23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324400 w 2792506"/>
              <a:gd name="connsiteY18" fmla="*/ 2885227 h 3204882"/>
              <a:gd name="connsiteX19" fmla="*/ 2604247 w 2792506"/>
              <a:gd name="connsiteY19" fmla="*/ 2617694 h 3204882"/>
              <a:gd name="connsiteX20" fmla="*/ 2792506 w 2792506"/>
              <a:gd name="connsiteY20" fmla="*/ 2478741 h 3204882"/>
              <a:gd name="connsiteX21" fmla="*/ 2770094 w 2792506"/>
              <a:gd name="connsiteY21" fmla="*/ 4482 h 3204882"/>
              <a:gd name="connsiteX22" fmla="*/ 165847 w 2792506"/>
              <a:gd name="connsiteY22" fmla="*/ 0 h 3204882"/>
              <a:gd name="connsiteX23" fmla="*/ 251011 w 2792506"/>
              <a:gd name="connsiteY23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324400 w 2792506"/>
              <a:gd name="connsiteY18" fmla="*/ 2885227 h 3204882"/>
              <a:gd name="connsiteX19" fmla="*/ 2610296 w 2792506"/>
              <a:gd name="connsiteY19" fmla="*/ 2605597 h 3204882"/>
              <a:gd name="connsiteX20" fmla="*/ 2792506 w 2792506"/>
              <a:gd name="connsiteY20" fmla="*/ 2478741 h 3204882"/>
              <a:gd name="connsiteX21" fmla="*/ 2770094 w 2792506"/>
              <a:gd name="connsiteY21" fmla="*/ 4482 h 3204882"/>
              <a:gd name="connsiteX22" fmla="*/ 165847 w 2792506"/>
              <a:gd name="connsiteY22" fmla="*/ 0 h 3204882"/>
              <a:gd name="connsiteX23" fmla="*/ 251011 w 2792506"/>
              <a:gd name="connsiteY23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324400 w 2792506"/>
              <a:gd name="connsiteY18" fmla="*/ 2885227 h 3204882"/>
              <a:gd name="connsiteX19" fmla="*/ 2610296 w 2792506"/>
              <a:gd name="connsiteY19" fmla="*/ 2605597 h 3204882"/>
              <a:gd name="connsiteX20" fmla="*/ 2792506 w 2792506"/>
              <a:gd name="connsiteY20" fmla="*/ 2478741 h 3204882"/>
              <a:gd name="connsiteX21" fmla="*/ 2770094 w 2792506"/>
              <a:gd name="connsiteY21" fmla="*/ 4482 h 3204882"/>
              <a:gd name="connsiteX22" fmla="*/ 165847 w 2792506"/>
              <a:gd name="connsiteY22" fmla="*/ 0 h 3204882"/>
              <a:gd name="connsiteX23" fmla="*/ 251011 w 2792506"/>
              <a:gd name="connsiteY23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324400 w 2792506"/>
              <a:gd name="connsiteY18" fmla="*/ 2885227 h 3204882"/>
              <a:gd name="connsiteX19" fmla="*/ 2610296 w 2792506"/>
              <a:gd name="connsiteY19" fmla="*/ 2605597 h 3204882"/>
              <a:gd name="connsiteX20" fmla="*/ 2792506 w 2792506"/>
              <a:gd name="connsiteY20" fmla="*/ 2478741 h 3204882"/>
              <a:gd name="connsiteX21" fmla="*/ 2770094 w 2792506"/>
              <a:gd name="connsiteY21" fmla="*/ 4482 h 3204882"/>
              <a:gd name="connsiteX22" fmla="*/ 165847 w 2792506"/>
              <a:gd name="connsiteY22" fmla="*/ 0 h 3204882"/>
              <a:gd name="connsiteX23" fmla="*/ 251011 w 2792506"/>
              <a:gd name="connsiteY23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324400 w 2792506"/>
              <a:gd name="connsiteY18" fmla="*/ 2885227 h 3204882"/>
              <a:gd name="connsiteX19" fmla="*/ 2610296 w 2792506"/>
              <a:gd name="connsiteY19" fmla="*/ 2605597 h 3204882"/>
              <a:gd name="connsiteX20" fmla="*/ 2792506 w 2792506"/>
              <a:gd name="connsiteY20" fmla="*/ 2478741 h 3204882"/>
              <a:gd name="connsiteX21" fmla="*/ 2785215 w 2792506"/>
              <a:gd name="connsiteY21" fmla="*/ 4482 h 3204882"/>
              <a:gd name="connsiteX22" fmla="*/ 165847 w 2792506"/>
              <a:gd name="connsiteY22" fmla="*/ 0 h 3204882"/>
              <a:gd name="connsiteX23" fmla="*/ 251011 w 2792506"/>
              <a:gd name="connsiteY23" fmla="*/ 4482 h 3204882"/>
              <a:gd name="connsiteX0" fmla="*/ 251011 w 2792506"/>
              <a:gd name="connsiteY0" fmla="*/ 9073 h 3209473"/>
              <a:gd name="connsiteX1" fmla="*/ 143435 w 2792506"/>
              <a:gd name="connsiteY1" fmla="*/ 188367 h 3209473"/>
              <a:gd name="connsiteX2" fmla="*/ 71717 w 2792506"/>
              <a:gd name="connsiteY2" fmla="*/ 363179 h 3209473"/>
              <a:gd name="connsiteX3" fmla="*/ 17929 w 2792506"/>
              <a:gd name="connsiteY3" fmla="*/ 569367 h 3209473"/>
              <a:gd name="connsiteX4" fmla="*/ 0 w 2792506"/>
              <a:gd name="connsiteY4" fmla="*/ 766591 h 3209473"/>
              <a:gd name="connsiteX5" fmla="*/ 35859 w 2792506"/>
              <a:gd name="connsiteY5" fmla="*/ 999673 h 3209473"/>
              <a:gd name="connsiteX6" fmla="*/ 85164 w 2792506"/>
              <a:gd name="connsiteY6" fmla="*/ 1170003 h 3209473"/>
              <a:gd name="connsiteX7" fmla="*/ 197223 w 2792506"/>
              <a:gd name="connsiteY7" fmla="*/ 1425497 h 3209473"/>
              <a:gd name="connsiteX8" fmla="*/ 304800 w 2792506"/>
              <a:gd name="connsiteY8" fmla="*/ 1586861 h 3209473"/>
              <a:gd name="connsiteX9" fmla="*/ 502023 w 2792506"/>
              <a:gd name="connsiteY9" fmla="*/ 1833391 h 3209473"/>
              <a:gd name="connsiteX10" fmla="*/ 748553 w 2792506"/>
              <a:gd name="connsiteY10" fmla="*/ 2053026 h 3209473"/>
              <a:gd name="connsiteX11" fmla="*/ 995082 w 2792506"/>
              <a:gd name="connsiteY11" fmla="*/ 2227838 h 3209473"/>
              <a:gd name="connsiteX12" fmla="*/ 1183341 w 2792506"/>
              <a:gd name="connsiteY12" fmla="*/ 2335414 h 3209473"/>
              <a:gd name="connsiteX13" fmla="*/ 1406440 w 2792506"/>
              <a:gd name="connsiteY13" fmla="*/ 2481294 h 3209473"/>
              <a:gd name="connsiteX14" fmla="*/ 1583087 w 2792506"/>
              <a:gd name="connsiteY14" fmla="*/ 2603949 h 3209473"/>
              <a:gd name="connsiteX15" fmla="*/ 1760342 w 2792506"/>
              <a:gd name="connsiteY15" fmla="*/ 2752885 h 3209473"/>
              <a:gd name="connsiteX16" fmla="*/ 1951421 w 2792506"/>
              <a:gd name="connsiteY16" fmla="*/ 2963810 h 3209473"/>
              <a:gd name="connsiteX17" fmla="*/ 2120153 w 2792506"/>
              <a:gd name="connsiteY17" fmla="*/ 3209473 h 3209473"/>
              <a:gd name="connsiteX18" fmla="*/ 2324400 w 2792506"/>
              <a:gd name="connsiteY18" fmla="*/ 2889818 h 3209473"/>
              <a:gd name="connsiteX19" fmla="*/ 2610296 w 2792506"/>
              <a:gd name="connsiteY19" fmla="*/ 2610188 h 3209473"/>
              <a:gd name="connsiteX20" fmla="*/ 2792506 w 2792506"/>
              <a:gd name="connsiteY20" fmla="*/ 2483332 h 3209473"/>
              <a:gd name="connsiteX21" fmla="*/ 2776142 w 2792506"/>
              <a:gd name="connsiteY21" fmla="*/ 0 h 3209473"/>
              <a:gd name="connsiteX22" fmla="*/ 165847 w 2792506"/>
              <a:gd name="connsiteY22" fmla="*/ 4591 h 3209473"/>
              <a:gd name="connsiteX23" fmla="*/ 251011 w 2792506"/>
              <a:gd name="connsiteY23" fmla="*/ 9073 h 3209473"/>
              <a:gd name="connsiteX0" fmla="*/ 251011 w 2812201"/>
              <a:gd name="connsiteY0" fmla="*/ 15170 h 3215570"/>
              <a:gd name="connsiteX1" fmla="*/ 143435 w 2812201"/>
              <a:gd name="connsiteY1" fmla="*/ 194464 h 3215570"/>
              <a:gd name="connsiteX2" fmla="*/ 71717 w 2812201"/>
              <a:gd name="connsiteY2" fmla="*/ 369276 h 3215570"/>
              <a:gd name="connsiteX3" fmla="*/ 17929 w 2812201"/>
              <a:gd name="connsiteY3" fmla="*/ 575464 h 3215570"/>
              <a:gd name="connsiteX4" fmla="*/ 0 w 2812201"/>
              <a:gd name="connsiteY4" fmla="*/ 772688 h 3215570"/>
              <a:gd name="connsiteX5" fmla="*/ 35859 w 2812201"/>
              <a:gd name="connsiteY5" fmla="*/ 1005770 h 3215570"/>
              <a:gd name="connsiteX6" fmla="*/ 85164 w 2812201"/>
              <a:gd name="connsiteY6" fmla="*/ 1176100 h 3215570"/>
              <a:gd name="connsiteX7" fmla="*/ 197223 w 2812201"/>
              <a:gd name="connsiteY7" fmla="*/ 1431594 h 3215570"/>
              <a:gd name="connsiteX8" fmla="*/ 304800 w 2812201"/>
              <a:gd name="connsiteY8" fmla="*/ 1592958 h 3215570"/>
              <a:gd name="connsiteX9" fmla="*/ 502023 w 2812201"/>
              <a:gd name="connsiteY9" fmla="*/ 1839488 h 3215570"/>
              <a:gd name="connsiteX10" fmla="*/ 748553 w 2812201"/>
              <a:gd name="connsiteY10" fmla="*/ 2059123 h 3215570"/>
              <a:gd name="connsiteX11" fmla="*/ 995082 w 2812201"/>
              <a:gd name="connsiteY11" fmla="*/ 2233935 h 3215570"/>
              <a:gd name="connsiteX12" fmla="*/ 1183341 w 2812201"/>
              <a:gd name="connsiteY12" fmla="*/ 2341511 h 3215570"/>
              <a:gd name="connsiteX13" fmla="*/ 1406440 w 2812201"/>
              <a:gd name="connsiteY13" fmla="*/ 2487391 h 3215570"/>
              <a:gd name="connsiteX14" fmla="*/ 1583087 w 2812201"/>
              <a:gd name="connsiteY14" fmla="*/ 2610046 h 3215570"/>
              <a:gd name="connsiteX15" fmla="*/ 1760342 w 2812201"/>
              <a:gd name="connsiteY15" fmla="*/ 2758982 h 3215570"/>
              <a:gd name="connsiteX16" fmla="*/ 1951421 w 2812201"/>
              <a:gd name="connsiteY16" fmla="*/ 2969907 h 3215570"/>
              <a:gd name="connsiteX17" fmla="*/ 2120153 w 2812201"/>
              <a:gd name="connsiteY17" fmla="*/ 3215570 h 3215570"/>
              <a:gd name="connsiteX18" fmla="*/ 2324400 w 2812201"/>
              <a:gd name="connsiteY18" fmla="*/ 2895915 h 3215570"/>
              <a:gd name="connsiteX19" fmla="*/ 2610296 w 2812201"/>
              <a:gd name="connsiteY19" fmla="*/ 2616285 h 3215570"/>
              <a:gd name="connsiteX20" fmla="*/ 2792506 w 2812201"/>
              <a:gd name="connsiteY20" fmla="*/ 2489429 h 3215570"/>
              <a:gd name="connsiteX21" fmla="*/ 2812031 w 2812201"/>
              <a:gd name="connsiteY21" fmla="*/ 0 h 3215570"/>
              <a:gd name="connsiteX22" fmla="*/ 165847 w 2812201"/>
              <a:gd name="connsiteY22" fmla="*/ 10688 h 3215570"/>
              <a:gd name="connsiteX23" fmla="*/ 251011 w 2812201"/>
              <a:gd name="connsiteY23" fmla="*/ 15170 h 3215570"/>
              <a:gd name="connsiteX0" fmla="*/ 251011 w 2812201"/>
              <a:gd name="connsiteY0" fmla="*/ 15170 h 3215570"/>
              <a:gd name="connsiteX1" fmla="*/ 143435 w 2812201"/>
              <a:gd name="connsiteY1" fmla="*/ 194464 h 3215570"/>
              <a:gd name="connsiteX2" fmla="*/ 71717 w 2812201"/>
              <a:gd name="connsiteY2" fmla="*/ 369276 h 3215570"/>
              <a:gd name="connsiteX3" fmla="*/ 17929 w 2812201"/>
              <a:gd name="connsiteY3" fmla="*/ 575464 h 3215570"/>
              <a:gd name="connsiteX4" fmla="*/ 0 w 2812201"/>
              <a:gd name="connsiteY4" fmla="*/ 772688 h 3215570"/>
              <a:gd name="connsiteX5" fmla="*/ 35859 w 2812201"/>
              <a:gd name="connsiteY5" fmla="*/ 1005770 h 3215570"/>
              <a:gd name="connsiteX6" fmla="*/ 85164 w 2812201"/>
              <a:gd name="connsiteY6" fmla="*/ 1176100 h 3215570"/>
              <a:gd name="connsiteX7" fmla="*/ 197223 w 2812201"/>
              <a:gd name="connsiteY7" fmla="*/ 1431594 h 3215570"/>
              <a:gd name="connsiteX8" fmla="*/ 304800 w 2812201"/>
              <a:gd name="connsiteY8" fmla="*/ 1592958 h 3215570"/>
              <a:gd name="connsiteX9" fmla="*/ 502023 w 2812201"/>
              <a:gd name="connsiteY9" fmla="*/ 1839488 h 3215570"/>
              <a:gd name="connsiteX10" fmla="*/ 748553 w 2812201"/>
              <a:gd name="connsiteY10" fmla="*/ 2059123 h 3215570"/>
              <a:gd name="connsiteX11" fmla="*/ 995082 w 2812201"/>
              <a:gd name="connsiteY11" fmla="*/ 2233935 h 3215570"/>
              <a:gd name="connsiteX12" fmla="*/ 1183341 w 2812201"/>
              <a:gd name="connsiteY12" fmla="*/ 2341511 h 3215570"/>
              <a:gd name="connsiteX13" fmla="*/ 1406440 w 2812201"/>
              <a:gd name="connsiteY13" fmla="*/ 2487391 h 3215570"/>
              <a:gd name="connsiteX14" fmla="*/ 1583087 w 2812201"/>
              <a:gd name="connsiteY14" fmla="*/ 2610046 h 3215570"/>
              <a:gd name="connsiteX15" fmla="*/ 1796231 w 2812201"/>
              <a:gd name="connsiteY15" fmla="*/ 2787120 h 3215570"/>
              <a:gd name="connsiteX16" fmla="*/ 1951421 w 2812201"/>
              <a:gd name="connsiteY16" fmla="*/ 2969907 h 3215570"/>
              <a:gd name="connsiteX17" fmla="*/ 2120153 w 2812201"/>
              <a:gd name="connsiteY17" fmla="*/ 3215570 h 3215570"/>
              <a:gd name="connsiteX18" fmla="*/ 2324400 w 2812201"/>
              <a:gd name="connsiteY18" fmla="*/ 2895915 h 3215570"/>
              <a:gd name="connsiteX19" fmla="*/ 2610296 w 2812201"/>
              <a:gd name="connsiteY19" fmla="*/ 2616285 h 3215570"/>
              <a:gd name="connsiteX20" fmla="*/ 2792506 w 2812201"/>
              <a:gd name="connsiteY20" fmla="*/ 2489429 h 3215570"/>
              <a:gd name="connsiteX21" fmla="*/ 2812031 w 2812201"/>
              <a:gd name="connsiteY21" fmla="*/ 0 h 3215570"/>
              <a:gd name="connsiteX22" fmla="*/ 165847 w 2812201"/>
              <a:gd name="connsiteY22" fmla="*/ 10688 h 3215570"/>
              <a:gd name="connsiteX23" fmla="*/ 251011 w 2812201"/>
              <a:gd name="connsiteY23" fmla="*/ 15170 h 3215570"/>
              <a:gd name="connsiteX0" fmla="*/ 251011 w 2812201"/>
              <a:gd name="connsiteY0" fmla="*/ 15170 h 3215570"/>
              <a:gd name="connsiteX1" fmla="*/ 143435 w 2812201"/>
              <a:gd name="connsiteY1" fmla="*/ 194464 h 3215570"/>
              <a:gd name="connsiteX2" fmla="*/ 71717 w 2812201"/>
              <a:gd name="connsiteY2" fmla="*/ 369276 h 3215570"/>
              <a:gd name="connsiteX3" fmla="*/ 17929 w 2812201"/>
              <a:gd name="connsiteY3" fmla="*/ 575464 h 3215570"/>
              <a:gd name="connsiteX4" fmla="*/ 0 w 2812201"/>
              <a:gd name="connsiteY4" fmla="*/ 772688 h 3215570"/>
              <a:gd name="connsiteX5" fmla="*/ 35859 w 2812201"/>
              <a:gd name="connsiteY5" fmla="*/ 1005770 h 3215570"/>
              <a:gd name="connsiteX6" fmla="*/ 85164 w 2812201"/>
              <a:gd name="connsiteY6" fmla="*/ 1176100 h 3215570"/>
              <a:gd name="connsiteX7" fmla="*/ 197223 w 2812201"/>
              <a:gd name="connsiteY7" fmla="*/ 1431594 h 3215570"/>
              <a:gd name="connsiteX8" fmla="*/ 304800 w 2812201"/>
              <a:gd name="connsiteY8" fmla="*/ 1592958 h 3215570"/>
              <a:gd name="connsiteX9" fmla="*/ 502023 w 2812201"/>
              <a:gd name="connsiteY9" fmla="*/ 1839488 h 3215570"/>
              <a:gd name="connsiteX10" fmla="*/ 748553 w 2812201"/>
              <a:gd name="connsiteY10" fmla="*/ 2059123 h 3215570"/>
              <a:gd name="connsiteX11" fmla="*/ 995082 w 2812201"/>
              <a:gd name="connsiteY11" fmla="*/ 2233935 h 3215570"/>
              <a:gd name="connsiteX12" fmla="*/ 1183341 w 2812201"/>
              <a:gd name="connsiteY12" fmla="*/ 2341511 h 3215570"/>
              <a:gd name="connsiteX13" fmla="*/ 1406440 w 2812201"/>
              <a:gd name="connsiteY13" fmla="*/ 2487391 h 3215570"/>
              <a:gd name="connsiteX14" fmla="*/ 1583087 w 2812201"/>
              <a:gd name="connsiteY14" fmla="*/ 2610046 h 3215570"/>
              <a:gd name="connsiteX15" fmla="*/ 1776906 w 2812201"/>
              <a:gd name="connsiteY15" fmla="*/ 2775865 h 3215570"/>
              <a:gd name="connsiteX16" fmla="*/ 1951421 w 2812201"/>
              <a:gd name="connsiteY16" fmla="*/ 2969907 h 3215570"/>
              <a:gd name="connsiteX17" fmla="*/ 2120153 w 2812201"/>
              <a:gd name="connsiteY17" fmla="*/ 3215570 h 3215570"/>
              <a:gd name="connsiteX18" fmla="*/ 2324400 w 2812201"/>
              <a:gd name="connsiteY18" fmla="*/ 2895915 h 3215570"/>
              <a:gd name="connsiteX19" fmla="*/ 2610296 w 2812201"/>
              <a:gd name="connsiteY19" fmla="*/ 2616285 h 3215570"/>
              <a:gd name="connsiteX20" fmla="*/ 2792506 w 2812201"/>
              <a:gd name="connsiteY20" fmla="*/ 2489429 h 3215570"/>
              <a:gd name="connsiteX21" fmla="*/ 2812031 w 2812201"/>
              <a:gd name="connsiteY21" fmla="*/ 0 h 3215570"/>
              <a:gd name="connsiteX22" fmla="*/ 165847 w 2812201"/>
              <a:gd name="connsiteY22" fmla="*/ 10688 h 3215570"/>
              <a:gd name="connsiteX23" fmla="*/ 251011 w 2812201"/>
              <a:gd name="connsiteY23" fmla="*/ 15170 h 3215570"/>
              <a:gd name="connsiteX0" fmla="*/ 251011 w 2812201"/>
              <a:gd name="connsiteY0" fmla="*/ 15170 h 3215570"/>
              <a:gd name="connsiteX1" fmla="*/ 143435 w 2812201"/>
              <a:gd name="connsiteY1" fmla="*/ 194464 h 3215570"/>
              <a:gd name="connsiteX2" fmla="*/ 71717 w 2812201"/>
              <a:gd name="connsiteY2" fmla="*/ 369276 h 3215570"/>
              <a:gd name="connsiteX3" fmla="*/ 17929 w 2812201"/>
              <a:gd name="connsiteY3" fmla="*/ 575464 h 3215570"/>
              <a:gd name="connsiteX4" fmla="*/ 0 w 2812201"/>
              <a:gd name="connsiteY4" fmla="*/ 772688 h 3215570"/>
              <a:gd name="connsiteX5" fmla="*/ 35859 w 2812201"/>
              <a:gd name="connsiteY5" fmla="*/ 1005770 h 3215570"/>
              <a:gd name="connsiteX6" fmla="*/ 85164 w 2812201"/>
              <a:gd name="connsiteY6" fmla="*/ 1176100 h 3215570"/>
              <a:gd name="connsiteX7" fmla="*/ 197223 w 2812201"/>
              <a:gd name="connsiteY7" fmla="*/ 1431594 h 3215570"/>
              <a:gd name="connsiteX8" fmla="*/ 304800 w 2812201"/>
              <a:gd name="connsiteY8" fmla="*/ 1592958 h 3215570"/>
              <a:gd name="connsiteX9" fmla="*/ 502023 w 2812201"/>
              <a:gd name="connsiteY9" fmla="*/ 1839488 h 3215570"/>
              <a:gd name="connsiteX10" fmla="*/ 748553 w 2812201"/>
              <a:gd name="connsiteY10" fmla="*/ 2059123 h 3215570"/>
              <a:gd name="connsiteX11" fmla="*/ 995082 w 2812201"/>
              <a:gd name="connsiteY11" fmla="*/ 2233935 h 3215570"/>
              <a:gd name="connsiteX12" fmla="*/ 1183341 w 2812201"/>
              <a:gd name="connsiteY12" fmla="*/ 2341511 h 3215570"/>
              <a:gd name="connsiteX13" fmla="*/ 1406440 w 2812201"/>
              <a:gd name="connsiteY13" fmla="*/ 2487391 h 3215570"/>
              <a:gd name="connsiteX14" fmla="*/ 1583087 w 2812201"/>
              <a:gd name="connsiteY14" fmla="*/ 2610046 h 3215570"/>
              <a:gd name="connsiteX15" fmla="*/ 1776906 w 2812201"/>
              <a:gd name="connsiteY15" fmla="*/ 2775865 h 3215570"/>
              <a:gd name="connsiteX16" fmla="*/ 1951421 w 2812201"/>
              <a:gd name="connsiteY16" fmla="*/ 2969907 h 3215570"/>
              <a:gd name="connsiteX17" fmla="*/ 2120153 w 2812201"/>
              <a:gd name="connsiteY17" fmla="*/ 3215570 h 3215570"/>
              <a:gd name="connsiteX18" fmla="*/ 2324400 w 2812201"/>
              <a:gd name="connsiteY18" fmla="*/ 2895915 h 3215570"/>
              <a:gd name="connsiteX19" fmla="*/ 2610296 w 2812201"/>
              <a:gd name="connsiteY19" fmla="*/ 2616285 h 3215570"/>
              <a:gd name="connsiteX20" fmla="*/ 2792506 w 2812201"/>
              <a:gd name="connsiteY20" fmla="*/ 2489429 h 3215570"/>
              <a:gd name="connsiteX21" fmla="*/ 2812031 w 2812201"/>
              <a:gd name="connsiteY21" fmla="*/ 0 h 3215570"/>
              <a:gd name="connsiteX22" fmla="*/ 165847 w 2812201"/>
              <a:gd name="connsiteY22" fmla="*/ 10688 h 3215570"/>
              <a:gd name="connsiteX23" fmla="*/ 251011 w 2812201"/>
              <a:gd name="connsiteY23" fmla="*/ 15170 h 3215570"/>
              <a:gd name="connsiteX0" fmla="*/ 251011 w 2812201"/>
              <a:gd name="connsiteY0" fmla="*/ 15170 h 3215570"/>
              <a:gd name="connsiteX1" fmla="*/ 143435 w 2812201"/>
              <a:gd name="connsiteY1" fmla="*/ 194464 h 3215570"/>
              <a:gd name="connsiteX2" fmla="*/ 71717 w 2812201"/>
              <a:gd name="connsiteY2" fmla="*/ 369276 h 3215570"/>
              <a:gd name="connsiteX3" fmla="*/ 17929 w 2812201"/>
              <a:gd name="connsiteY3" fmla="*/ 575464 h 3215570"/>
              <a:gd name="connsiteX4" fmla="*/ 0 w 2812201"/>
              <a:gd name="connsiteY4" fmla="*/ 772688 h 3215570"/>
              <a:gd name="connsiteX5" fmla="*/ 35859 w 2812201"/>
              <a:gd name="connsiteY5" fmla="*/ 1005770 h 3215570"/>
              <a:gd name="connsiteX6" fmla="*/ 85164 w 2812201"/>
              <a:gd name="connsiteY6" fmla="*/ 1176100 h 3215570"/>
              <a:gd name="connsiteX7" fmla="*/ 197223 w 2812201"/>
              <a:gd name="connsiteY7" fmla="*/ 1431594 h 3215570"/>
              <a:gd name="connsiteX8" fmla="*/ 304800 w 2812201"/>
              <a:gd name="connsiteY8" fmla="*/ 1592958 h 3215570"/>
              <a:gd name="connsiteX9" fmla="*/ 502023 w 2812201"/>
              <a:gd name="connsiteY9" fmla="*/ 1839488 h 3215570"/>
              <a:gd name="connsiteX10" fmla="*/ 748553 w 2812201"/>
              <a:gd name="connsiteY10" fmla="*/ 2059123 h 3215570"/>
              <a:gd name="connsiteX11" fmla="*/ 995082 w 2812201"/>
              <a:gd name="connsiteY11" fmla="*/ 2233935 h 3215570"/>
              <a:gd name="connsiteX12" fmla="*/ 1183341 w 2812201"/>
              <a:gd name="connsiteY12" fmla="*/ 2341511 h 3215570"/>
              <a:gd name="connsiteX13" fmla="*/ 1406440 w 2812201"/>
              <a:gd name="connsiteY13" fmla="*/ 2487391 h 3215570"/>
              <a:gd name="connsiteX14" fmla="*/ 1583087 w 2812201"/>
              <a:gd name="connsiteY14" fmla="*/ 2610046 h 3215570"/>
              <a:gd name="connsiteX15" fmla="*/ 1776906 w 2812201"/>
              <a:gd name="connsiteY15" fmla="*/ 2775865 h 3215570"/>
              <a:gd name="connsiteX16" fmla="*/ 1951421 w 2812201"/>
              <a:gd name="connsiteY16" fmla="*/ 2969907 h 3215570"/>
              <a:gd name="connsiteX17" fmla="*/ 2120153 w 2812201"/>
              <a:gd name="connsiteY17" fmla="*/ 3215570 h 3215570"/>
              <a:gd name="connsiteX18" fmla="*/ 2324400 w 2812201"/>
              <a:gd name="connsiteY18" fmla="*/ 2895915 h 3215570"/>
              <a:gd name="connsiteX19" fmla="*/ 2610296 w 2812201"/>
              <a:gd name="connsiteY19" fmla="*/ 2616285 h 3215570"/>
              <a:gd name="connsiteX20" fmla="*/ 2792506 w 2812201"/>
              <a:gd name="connsiteY20" fmla="*/ 2489429 h 3215570"/>
              <a:gd name="connsiteX21" fmla="*/ 2812031 w 2812201"/>
              <a:gd name="connsiteY21" fmla="*/ 0 h 3215570"/>
              <a:gd name="connsiteX22" fmla="*/ 165847 w 2812201"/>
              <a:gd name="connsiteY22" fmla="*/ 10688 h 3215570"/>
              <a:gd name="connsiteX23" fmla="*/ 251011 w 2812201"/>
              <a:gd name="connsiteY23" fmla="*/ 15170 h 3215570"/>
              <a:gd name="connsiteX0" fmla="*/ 251011 w 2812201"/>
              <a:gd name="connsiteY0" fmla="*/ 15170 h 3215570"/>
              <a:gd name="connsiteX1" fmla="*/ 143435 w 2812201"/>
              <a:gd name="connsiteY1" fmla="*/ 194464 h 3215570"/>
              <a:gd name="connsiteX2" fmla="*/ 71717 w 2812201"/>
              <a:gd name="connsiteY2" fmla="*/ 369276 h 3215570"/>
              <a:gd name="connsiteX3" fmla="*/ 17929 w 2812201"/>
              <a:gd name="connsiteY3" fmla="*/ 575464 h 3215570"/>
              <a:gd name="connsiteX4" fmla="*/ 0 w 2812201"/>
              <a:gd name="connsiteY4" fmla="*/ 772688 h 3215570"/>
              <a:gd name="connsiteX5" fmla="*/ 35859 w 2812201"/>
              <a:gd name="connsiteY5" fmla="*/ 1005770 h 3215570"/>
              <a:gd name="connsiteX6" fmla="*/ 85164 w 2812201"/>
              <a:gd name="connsiteY6" fmla="*/ 1176100 h 3215570"/>
              <a:gd name="connsiteX7" fmla="*/ 197223 w 2812201"/>
              <a:gd name="connsiteY7" fmla="*/ 1431594 h 3215570"/>
              <a:gd name="connsiteX8" fmla="*/ 304800 w 2812201"/>
              <a:gd name="connsiteY8" fmla="*/ 1592958 h 3215570"/>
              <a:gd name="connsiteX9" fmla="*/ 502023 w 2812201"/>
              <a:gd name="connsiteY9" fmla="*/ 1839488 h 3215570"/>
              <a:gd name="connsiteX10" fmla="*/ 748553 w 2812201"/>
              <a:gd name="connsiteY10" fmla="*/ 2059123 h 3215570"/>
              <a:gd name="connsiteX11" fmla="*/ 995082 w 2812201"/>
              <a:gd name="connsiteY11" fmla="*/ 2233935 h 3215570"/>
              <a:gd name="connsiteX12" fmla="*/ 1183341 w 2812201"/>
              <a:gd name="connsiteY12" fmla="*/ 2341511 h 3215570"/>
              <a:gd name="connsiteX13" fmla="*/ 1406440 w 2812201"/>
              <a:gd name="connsiteY13" fmla="*/ 2487391 h 3215570"/>
              <a:gd name="connsiteX14" fmla="*/ 1583087 w 2812201"/>
              <a:gd name="connsiteY14" fmla="*/ 2610046 h 3215570"/>
              <a:gd name="connsiteX15" fmla="*/ 1782427 w 2812201"/>
              <a:gd name="connsiteY15" fmla="*/ 2784307 h 3215570"/>
              <a:gd name="connsiteX16" fmla="*/ 1951421 w 2812201"/>
              <a:gd name="connsiteY16" fmla="*/ 2969907 h 3215570"/>
              <a:gd name="connsiteX17" fmla="*/ 2120153 w 2812201"/>
              <a:gd name="connsiteY17" fmla="*/ 3215570 h 3215570"/>
              <a:gd name="connsiteX18" fmla="*/ 2324400 w 2812201"/>
              <a:gd name="connsiteY18" fmla="*/ 2895915 h 3215570"/>
              <a:gd name="connsiteX19" fmla="*/ 2610296 w 2812201"/>
              <a:gd name="connsiteY19" fmla="*/ 2616285 h 3215570"/>
              <a:gd name="connsiteX20" fmla="*/ 2792506 w 2812201"/>
              <a:gd name="connsiteY20" fmla="*/ 2489429 h 3215570"/>
              <a:gd name="connsiteX21" fmla="*/ 2812031 w 2812201"/>
              <a:gd name="connsiteY21" fmla="*/ 0 h 3215570"/>
              <a:gd name="connsiteX22" fmla="*/ 165847 w 2812201"/>
              <a:gd name="connsiteY22" fmla="*/ 10688 h 3215570"/>
              <a:gd name="connsiteX23" fmla="*/ 251011 w 2812201"/>
              <a:gd name="connsiteY23" fmla="*/ 15170 h 3215570"/>
              <a:gd name="connsiteX0" fmla="*/ 251011 w 2812201"/>
              <a:gd name="connsiteY0" fmla="*/ 15170 h 3215570"/>
              <a:gd name="connsiteX1" fmla="*/ 143435 w 2812201"/>
              <a:gd name="connsiteY1" fmla="*/ 194464 h 3215570"/>
              <a:gd name="connsiteX2" fmla="*/ 71717 w 2812201"/>
              <a:gd name="connsiteY2" fmla="*/ 369276 h 3215570"/>
              <a:gd name="connsiteX3" fmla="*/ 17929 w 2812201"/>
              <a:gd name="connsiteY3" fmla="*/ 575464 h 3215570"/>
              <a:gd name="connsiteX4" fmla="*/ 0 w 2812201"/>
              <a:gd name="connsiteY4" fmla="*/ 772688 h 3215570"/>
              <a:gd name="connsiteX5" fmla="*/ 35859 w 2812201"/>
              <a:gd name="connsiteY5" fmla="*/ 1005770 h 3215570"/>
              <a:gd name="connsiteX6" fmla="*/ 85164 w 2812201"/>
              <a:gd name="connsiteY6" fmla="*/ 1176100 h 3215570"/>
              <a:gd name="connsiteX7" fmla="*/ 197223 w 2812201"/>
              <a:gd name="connsiteY7" fmla="*/ 1431594 h 3215570"/>
              <a:gd name="connsiteX8" fmla="*/ 304800 w 2812201"/>
              <a:gd name="connsiteY8" fmla="*/ 1592958 h 3215570"/>
              <a:gd name="connsiteX9" fmla="*/ 502023 w 2812201"/>
              <a:gd name="connsiteY9" fmla="*/ 1839488 h 3215570"/>
              <a:gd name="connsiteX10" fmla="*/ 748553 w 2812201"/>
              <a:gd name="connsiteY10" fmla="*/ 2059123 h 3215570"/>
              <a:gd name="connsiteX11" fmla="*/ 995082 w 2812201"/>
              <a:gd name="connsiteY11" fmla="*/ 2233935 h 3215570"/>
              <a:gd name="connsiteX12" fmla="*/ 1183341 w 2812201"/>
              <a:gd name="connsiteY12" fmla="*/ 2341511 h 3215570"/>
              <a:gd name="connsiteX13" fmla="*/ 1406440 w 2812201"/>
              <a:gd name="connsiteY13" fmla="*/ 2487391 h 3215570"/>
              <a:gd name="connsiteX14" fmla="*/ 1580327 w 2812201"/>
              <a:gd name="connsiteY14" fmla="*/ 2618488 h 3215570"/>
              <a:gd name="connsiteX15" fmla="*/ 1782427 w 2812201"/>
              <a:gd name="connsiteY15" fmla="*/ 2784307 h 3215570"/>
              <a:gd name="connsiteX16" fmla="*/ 1951421 w 2812201"/>
              <a:gd name="connsiteY16" fmla="*/ 2969907 h 3215570"/>
              <a:gd name="connsiteX17" fmla="*/ 2120153 w 2812201"/>
              <a:gd name="connsiteY17" fmla="*/ 3215570 h 3215570"/>
              <a:gd name="connsiteX18" fmla="*/ 2324400 w 2812201"/>
              <a:gd name="connsiteY18" fmla="*/ 2895915 h 3215570"/>
              <a:gd name="connsiteX19" fmla="*/ 2610296 w 2812201"/>
              <a:gd name="connsiteY19" fmla="*/ 2616285 h 3215570"/>
              <a:gd name="connsiteX20" fmla="*/ 2792506 w 2812201"/>
              <a:gd name="connsiteY20" fmla="*/ 2489429 h 3215570"/>
              <a:gd name="connsiteX21" fmla="*/ 2812031 w 2812201"/>
              <a:gd name="connsiteY21" fmla="*/ 0 h 3215570"/>
              <a:gd name="connsiteX22" fmla="*/ 165847 w 2812201"/>
              <a:gd name="connsiteY22" fmla="*/ 10688 h 3215570"/>
              <a:gd name="connsiteX23" fmla="*/ 251011 w 2812201"/>
              <a:gd name="connsiteY23" fmla="*/ 15170 h 3215570"/>
              <a:gd name="connsiteX0" fmla="*/ 251011 w 2812201"/>
              <a:gd name="connsiteY0" fmla="*/ 15170 h 3215570"/>
              <a:gd name="connsiteX1" fmla="*/ 143435 w 2812201"/>
              <a:gd name="connsiteY1" fmla="*/ 194464 h 3215570"/>
              <a:gd name="connsiteX2" fmla="*/ 71717 w 2812201"/>
              <a:gd name="connsiteY2" fmla="*/ 369276 h 3215570"/>
              <a:gd name="connsiteX3" fmla="*/ 17929 w 2812201"/>
              <a:gd name="connsiteY3" fmla="*/ 575464 h 3215570"/>
              <a:gd name="connsiteX4" fmla="*/ 0 w 2812201"/>
              <a:gd name="connsiteY4" fmla="*/ 772688 h 3215570"/>
              <a:gd name="connsiteX5" fmla="*/ 35859 w 2812201"/>
              <a:gd name="connsiteY5" fmla="*/ 1005770 h 3215570"/>
              <a:gd name="connsiteX6" fmla="*/ 85164 w 2812201"/>
              <a:gd name="connsiteY6" fmla="*/ 1176100 h 3215570"/>
              <a:gd name="connsiteX7" fmla="*/ 197223 w 2812201"/>
              <a:gd name="connsiteY7" fmla="*/ 1431594 h 3215570"/>
              <a:gd name="connsiteX8" fmla="*/ 304800 w 2812201"/>
              <a:gd name="connsiteY8" fmla="*/ 1592958 h 3215570"/>
              <a:gd name="connsiteX9" fmla="*/ 502023 w 2812201"/>
              <a:gd name="connsiteY9" fmla="*/ 1839488 h 3215570"/>
              <a:gd name="connsiteX10" fmla="*/ 748553 w 2812201"/>
              <a:gd name="connsiteY10" fmla="*/ 2059123 h 3215570"/>
              <a:gd name="connsiteX11" fmla="*/ 995082 w 2812201"/>
              <a:gd name="connsiteY11" fmla="*/ 2233935 h 3215570"/>
              <a:gd name="connsiteX12" fmla="*/ 1183341 w 2812201"/>
              <a:gd name="connsiteY12" fmla="*/ 2341511 h 3215570"/>
              <a:gd name="connsiteX13" fmla="*/ 1406440 w 2812201"/>
              <a:gd name="connsiteY13" fmla="*/ 2487391 h 3215570"/>
              <a:gd name="connsiteX14" fmla="*/ 1580327 w 2812201"/>
              <a:gd name="connsiteY14" fmla="*/ 2618488 h 3215570"/>
              <a:gd name="connsiteX15" fmla="*/ 1782427 w 2812201"/>
              <a:gd name="connsiteY15" fmla="*/ 2784307 h 3215570"/>
              <a:gd name="connsiteX16" fmla="*/ 1948660 w 2812201"/>
              <a:gd name="connsiteY16" fmla="*/ 2969907 h 3215570"/>
              <a:gd name="connsiteX17" fmla="*/ 2120153 w 2812201"/>
              <a:gd name="connsiteY17" fmla="*/ 3215570 h 3215570"/>
              <a:gd name="connsiteX18" fmla="*/ 2324400 w 2812201"/>
              <a:gd name="connsiteY18" fmla="*/ 2895915 h 3215570"/>
              <a:gd name="connsiteX19" fmla="*/ 2610296 w 2812201"/>
              <a:gd name="connsiteY19" fmla="*/ 2616285 h 3215570"/>
              <a:gd name="connsiteX20" fmla="*/ 2792506 w 2812201"/>
              <a:gd name="connsiteY20" fmla="*/ 2489429 h 3215570"/>
              <a:gd name="connsiteX21" fmla="*/ 2812031 w 2812201"/>
              <a:gd name="connsiteY21" fmla="*/ 0 h 3215570"/>
              <a:gd name="connsiteX22" fmla="*/ 165847 w 2812201"/>
              <a:gd name="connsiteY22" fmla="*/ 10688 h 3215570"/>
              <a:gd name="connsiteX23" fmla="*/ 251011 w 2812201"/>
              <a:gd name="connsiteY23" fmla="*/ 15170 h 3215570"/>
              <a:gd name="connsiteX0" fmla="*/ 251011 w 2812543"/>
              <a:gd name="connsiteY0" fmla="*/ 15170 h 3215570"/>
              <a:gd name="connsiteX1" fmla="*/ 143435 w 2812543"/>
              <a:gd name="connsiteY1" fmla="*/ 194464 h 3215570"/>
              <a:gd name="connsiteX2" fmla="*/ 71717 w 2812543"/>
              <a:gd name="connsiteY2" fmla="*/ 369276 h 3215570"/>
              <a:gd name="connsiteX3" fmla="*/ 17929 w 2812543"/>
              <a:gd name="connsiteY3" fmla="*/ 575464 h 3215570"/>
              <a:gd name="connsiteX4" fmla="*/ 0 w 2812543"/>
              <a:gd name="connsiteY4" fmla="*/ 772688 h 3215570"/>
              <a:gd name="connsiteX5" fmla="*/ 35859 w 2812543"/>
              <a:gd name="connsiteY5" fmla="*/ 1005770 h 3215570"/>
              <a:gd name="connsiteX6" fmla="*/ 85164 w 2812543"/>
              <a:gd name="connsiteY6" fmla="*/ 1176100 h 3215570"/>
              <a:gd name="connsiteX7" fmla="*/ 197223 w 2812543"/>
              <a:gd name="connsiteY7" fmla="*/ 1431594 h 3215570"/>
              <a:gd name="connsiteX8" fmla="*/ 304800 w 2812543"/>
              <a:gd name="connsiteY8" fmla="*/ 1592958 h 3215570"/>
              <a:gd name="connsiteX9" fmla="*/ 502023 w 2812543"/>
              <a:gd name="connsiteY9" fmla="*/ 1839488 h 3215570"/>
              <a:gd name="connsiteX10" fmla="*/ 748553 w 2812543"/>
              <a:gd name="connsiteY10" fmla="*/ 2059123 h 3215570"/>
              <a:gd name="connsiteX11" fmla="*/ 995082 w 2812543"/>
              <a:gd name="connsiteY11" fmla="*/ 2233935 h 3215570"/>
              <a:gd name="connsiteX12" fmla="*/ 1183341 w 2812543"/>
              <a:gd name="connsiteY12" fmla="*/ 2341511 h 3215570"/>
              <a:gd name="connsiteX13" fmla="*/ 1406440 w 2812543"/>
              <a:gd name="connsiteY13" fmla="*/ 2487391 h 3215570"/>
              <a:gd name="connsiteX14" fmla="*/ 1580327 w 2812543"/>
              <a:gd name="connsiteY14" fmla="*/ 2618488 h 3215570"/>
              <a:gd name="connsiteX15" fmla="*/ 1782427 w 2812543"/>
              <a:gd name="connsiteY15" fmla="*/ 2784307 h 3215570"/>
              <a:gd name="connsiteX16" fmla="*/ 1948660 w 2812543"/>
              <a:gd name="connsiteY16" fmla="*/ 2969907 h 3215570"/>
              <a:gd name="connsiteX17" fmla="*/ 2120153 w 2812543"/>
              <a:gd name="connsiteY17" fmla="*/ 3215570 h 3215570"/>
              <a:gd name="connsiteX18" fmla="*/ 2324400 w 2812543"/>
              <a:gd name="connsiteY18" fmla="*/ 2895915 h 3215570"/>
              <a:gd name="connsiteX19" fmla="*/ 2610296 w 2812543"/>
              <a:gd name="connsiteY19" fmla="*/ 2616285 h 3215570"/>
              <a:gd name="connsiteX20" fmla="*/ 2809758 w 2812543"/>
              <a:gd name="connsiteY20" fmla="*/ 2460421 h 3215570"/>
              <a:gd name="connsiteX21" fmla="*/ 2812031 w 2812543"/>
              <a:gd name="connsiteY21" fmla="*/ 0 h 3215570"/>
              <a:gd name="connsiteX22" fmla="*/ 165847 w 2812543"/>
              <a:gd name="connsiteY22" fmla="*/ 10688 h 3215570"/>
              <a:gd name="connsiteX23" fmla="*/ 251011 w 2812543"/>
              <a:gd name="connsiteY23" fmla="*/ 15170 h 321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12543" h="3215570">
                <a:moveTo>
                  <a:pt x="251011" y="15170"/>
                </a:moveTo>
                <a:lnTo>
                  <a:pt x="143435" y="194464"/>
                </a:lnTo>
                <a:lnTo>
                  <a:pt x="71717" y="369276"/>
                </a:lnTo>
                <a:lnTo>
                  <a:pt x="17929" y="575464"/>
                </a:lnTo>
                <a:lnTo>
                  <a:pt x="0" y="772688"/>
                </a:lnTo>
                <a:lnTo>
                  <a:pt x="35859" y="1005770"/>
                </a:lnTo>
                <a:lnTo>
                  <a:pt x="85164" y="1176100"/>
                </a:lnTo>
                <a:lnTo>
                  <a:pt x="197223" y="1431594"/>
                </a:lnTo>
                <a:lnTo>
                  <a:pt x="304800" y="1592958"/>
                </a:lnTo>
                <a:lnTo>
                  <a:pt x="502023" y="1839488"/>
                </a:lnTo>
                <a:lnTo>
                  <a:pt x="748553" y="2059123"/>
                </a:lnTo>
                <a:lnTo>
                  <a:pt x="995082" y="2233935"/>
                </a:lnTo>
                <a:lnTo>
                  <a:pt x="1183341" y="2341511"/>
                </a:lnTo>
                <a:lnTo>
                  <a:pt x="1406440" y="2487391"/>
                </a:lnTo>
                <a:cubicBezTo>
                  <a:pt x="1473064" y="2532147"/>
                  <a:pt x="1517663" y="2569002"/>
                  <a:pt x="1580327" y="2618488"/>
                </a:cubicBezTo>
                <a:cubicBezTo>
                  <a:pt x="1642991" y="2667974"/>
                  <a:pt x="1721038" y="2725737"/>
                  <a:pt x="1782427" y="2784307"/>
                </a:cubicBezTo>
                <a:cubicBezTo>
                  <a:pt x="1843816" y="2842877"/>
                  <a:pt x="1892372" y="2898030"/>
                  <a:pt x="1948660" y="2969907"/>
                </a:cubicBezTo>
                <a:cubicBezTo>
                  <a:pt x="2004948" y="3041784"/>
                  <a:pt x="2095160" y="3174006"/>
                  <a:pt x="2120153" y="3215570"/>
                </a:cubicBezTo>
                <a:cubicBezTo>
                  <a:pt x="2159000" y="3148334"/>
                  <a:pt x="2242710" y="2995796"/>
                  <a:pt x="2324400" y="2895915"/>
                </a:cubicBezTo>
                <a:cubicBezTo>
                  <a:pt x="2406090" y="2796034"/>
                  <a:pt x="2529403" y="2688867"/>
                  <a:pt x="2610296" y="2616285"/>
                </a:cubicBezTo>
                <a:cubicBezTo>
                  <a:pt x="2691189" y="2543703"/>
                  <a:pt x="2749021" y="2502706"/>
                  <a:pt x="2809758" y="2460421"/>
                </a:cubicBezTo>
                <a:cubicBezTo>
                  <a:pt x="2807328" y="1635668"/>
                  <a:pt x="2814461" y="824753"/>
                  <a:pt x="2812031" y="0"/>
                </a:cubicBezTo>
                <a:lnTo>
                  <a:pt x="165847" y="10688"/>
                </a:lnTo>
                <a:lnTo>
                  <a:pt x="251011" y="1517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B19DEA1-BDCD-5714-E89F-0AB17A0325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5137"/>
            <a:ext cx="2709552" cy="443197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175AA0A-1C10-BC21-54FC-01475C23F4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5472"/>
            <a:ext cx="3126724" cy="2211400"/>
          </a:xfrm>
          <a:prstGeom prst="rect">
            <a:avLst/>
          </a:prstGeom>
        </p:spPr>
      </p:pic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64DD3924-E92E-6043-4D8D-9DE3F30D36A3}"/>
              </a:ext>
            </a:extLst>
          </p:cNvPr>
          <p:cNvCxnSpPr>
            <a:cxnSpLocks/>
          </p:cNvCxnSpPr>
          <p:nvPr/>
        </p:nvCxnSpPr>
        <p:spPr>
          <a:xfrm>
            <a:off x="611560" y="4968463"/>
            <a:ext cx="3960440" cy="0"/>
          </a:xfrm>
          <a:prstGeom prst="line">
            <a:avLst/>
          </a:prstGeom>
          <a:ln w="114300" cap="rnd">
            <a:solidFill>
              <a:srgbClr val="D29F1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E48818E2-983D-02D6-1A1F-7D3DE93431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363"/>
          <a:stretch/>
        </p:blipFill>
        <p:spPr>
          <a:xfrm>
            <a:off x="251520" y="6084123"/>
            <a:ext cx="8870574" cy="6480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BBB65D4-915E-E181-1837-2EAFAF68BCC8}"/>
              </a:ext>
            </a:extLst>
          </p:cNvPr>
          <p:cNvSpPr txBox="1"/>
          <p:nvPr/>
        </p:nvSpPr>
        <p:spPr>
          <a:xfrm>
            <a:off x="251520" y="3800050"/>
            <a:ext cx="5598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59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Création et Préinscription</a:t>
            </a:r>
          </a:p>
          <a:p>
            <a:r>
              <a:rPr lang="fr-FR" sz="3000" b="1" dirty="0">
                <a:solidFill>
                  <a:srgbClr val="0059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Plateforme IEL Agents </a:t>
            </a:r>
          </a:p>
        </p:txBody>
      </p:sp>
    </p:spTree>
    <p:extLst>
      <p:ext uri="{BB962C8B-B14F-4D97-AF65-F5344CB8AC3E}">
        <p14:creationId xmlns:p14="http://schemas.microsoft.com/office/powerpoint/2010/main" val="304877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937CC-E03C-8384-6A8A-598D5947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sur le droit à la formation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16093A-3EF4-6D34-7D86-C28DBD84D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fr-FR" dirty="0"/>
              <a:t>Dans notre collectivité, les principes généraux relatifs à la formation sont les suivants :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1 formation par an à la demande de l’agent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1 formation par an à la demande du responsable hiérarchique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Un cycle de formation renforcé peut être mis en place en cas de besoins spécifiques, de parcours individualisés de formation (prise de fonction, mobilité interne, etc.).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Utilisation du CPF pour les formations non liées au poste ou ne répondant pas aux besoins de la collectivité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L’inscription et la présence aux formations restent toujours subordonnées aux nécessités de service 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Obligation de présence aux formations suite à une inscription validée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La définition des besoins de formation a lieu lors de l’entretien professionnel</a:t>
            </a:r>
          </a:p>
          <a:p>
            <a:endParaRPr lang="fr-FR" dirty="0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099B245D-5023-33B5-DE9C-55647134B9AD}"/>
              </a:ext>
            </a:extLst>
          </p:cNvPr>
          <p:cNvSpPr txBox="1">
            <a:spLocks/>
          </p:cNvSpPr>
          <p:nvPr/>
        </p:nvSpPr>
        <p:spPr>
          <a:xfrm>
            <a:off x="1187624" y="6381328"/>
            <a:ext cx="777686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CCCPS Cœur de Drôme - 20/03/2023 - Page </a:t>
            </a:r>
            <a:fld id="{C022ECF6-30CE-4DF6-AF28-D92AFC933706}" type="slidenum">
              <a:rPr lang="fr-FR" sz="12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r"/>
              <a:t>10</a:t>
            </a:fld>
            <a:endParaRPr lang="fr-FR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8447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EC939EBB-14B7-0C72-FBD1-D28D6EE0B2C3}"/>
              </a:ext>
            </a:extLst>
          </p:cNvPr>
          <p:cNvSpPr>
            <a:spLocks noChangeAspect="1"/>
          </p:cNvSpPr>
          <p:nvPr/>
        </p:nvSpPr>
        <p:spPr>
          <a:xfrm>
            <a:off x="3820472" y="0"/>
            <a:ext cx="5324175" cy="6033553"/>
          </a:xfrm>
          <a:custGeom>
            <a:avLst/>
            <a:gdLst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13647 w 2792506"/>
              <a:gd name="connsiteY14" fmla="*/ 2613212 h 3204882"/>
              <a:gd name="connsiteX15" fmla="*/ 1797423 w 2792506"/>
              <a:gd name="connsiteY15" fmla="*/ 2761129 h 3204882"/>
              <a:gd name="connsiteX16" fmla="*/ 1945341 w 2792506"/>
              <a:gd name="connsiteY16" fmla="*/ 2926976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14282 w 2792506"/>
              <a:gd name="connsiteY19" fmla="*/ 3016623 h 3204882"/>
              <a:gd name="connsiteX20" fmla="*/ 2375647 w 2792506"/>
              <a:gd name="connsiteY20" fmla="*/ 2814917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13647 w 2792506"/>
              <a:gd name="connsiteY14" fmla="*/ 2613212 h 3204882"/>
              <a:gd name="connsiteX15" fmla="*/ 1797423 w 2792506"/>
              <a:gd name="connsiteY15" fmla="*/ 2761129 h 3204882"/>
              <a:gd name="connsiteX16" fmla="*/ 1945341 w 2792506"/>
              <a:gd name="connsiteY16" fmla="*/ 2926976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14282 w 2792506"/>
              <a:gd name="connsiteY19" fmla="*/ 3016623 h 3204882"/>
              <a:gd name="connsiteX20" fmla="*/ 2402541 w 2792506"/>
              <a:gd name="connsiteY20" fmla="*/ 2792506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13647 w 2792506"/>
              <a:gd name="connsiteY14" fmla="*/ 2613212 h 3204882"/>
              <a:gd name="connsiteX15" fmla="*/ 1797423 w 2792506"/>
              <a:gd name="connsiteY15" fmla="*/ 2761129 h 3204882"/>
              <a:gd name="connsiteX16" fmla="*/ 1945341 w 2792506"/>
              <a:gd name="connsiteY16" fmla="*/ 2926976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02541 w 2792506"/>
              <a:gd name="connsiteY20" fmla="*/ 2792506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13647 w 2792506"/>
              <a:gd name="connsiteY14" fmla="*/ 2613212 h 3204882"/>
              <a:gd name="connsiteX15" fmla="*/ 1797423 w 2792506"/>
              <a:gd name="connsiteY15" fmla="*/ 2761129 h 3204882"/>
              <a:gd name="connsiteX16" fmla="*/ 1945341 w 2792506"/>
              <a:gd name="connsiteY16" fmla="*/ 2926976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13647 w 2792506"/>
              <a:gd name="connsiteY14" fmla="*/ 2613212 h 3204882"/>
              <a:gd name="connsiteX15" fmla="*/ 1797423 w 2792506"/>
              <a:gd name="connsiteY15" fmla="*/ 2761129 h 3204882"/>
              <a:gd name="connsiteX16" fmla="*/ 1896035 w 2792506"/>
              <a:gd name="connsiteY16" fmla="*/ 2877670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13647 w 2792506"/>
              <a:gd name="connsiteY14" fmla="*/ 2613212 h 3204882"/>
              <a:gd name="connsiteX15" fmla="*/ 1801905 w 2792506"/>
              <a:gd name="connsiteY15" fmla="*/ 2752165 h 3204882"/>
              <a:gd name="connsiteX16" fmla="*/ 1896035 w 2792506"/>
              <a:gd name="connsiteY16" fmla="*/ 2877670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31577 w 2792506"/>
              <a:gd name="connsiteY14" fmla="*/ 2613212 h 3204882"/>
              <a:gd name="connsiteX15" fmla="*/ 1801905 w 2792506"/>
              <a:gd name="connsiteY15" fmla="*/ 2752165 h 3204882"/>
              <a:gd name="connsiteX16" fmla="*/ 1896035 w 2792506"/>
              <a:gd name="connsiteY16" fmla="*/ 2877670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31577 w 2792506"/>
              <a:gd name="connsiteY14" fmla="*/ 2613212 h 3204882"/>
              <a:gd name="connsiteX15" fmla="*/ 1801905 w 2792506"/>
              <a:gd name="connsiteY15" fmla="*/ 2752165 h 3204882"/>
              <a:gd name="connsiteX16" fmla="*/ 1945340 w 2792506"/>
              <a:gd name="connsiteY16" fmla="*/ 2935941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31577 w 2792506"/>
              <a:gd name="connsiteY14" fmla="*/ 2613212 h 3204882"/>
              <a:gd name="connsiteX15" fmla="*/ 1801905 w 2792506"/>
              <a:gd name="connsiteY15" fmla="*/ 2765612 h 3204882"/>
              <a:gd name="connsiteX16" fmla="*/ 1945340 w 2792506"/>
              <a:gd name="connsiteY16" fmla="*/ 2935941 h 3204882"/>
              <a:gd name="connsiteX17" fmla="*/ 2079811 w 2792506"/>
              <a:gd name="connsiteY17" fmla="*/ 3128682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31577 w 2792506"/>
              <a:gd name="connsiteY14" fmla="*/ 2613212 h 3204882"/>
              <a:gd name="connsiteX15" fmla="*/ 1801905 w 2792506"/>
              <a:gd name="connsiteY15" fmla="*/ 2765612 h 3204882"/>
              <a:gd name="connsiteX16" fmla="*/ 1945340 w 2792506"/>
              <a:gd name="connsiteY16" fmla="*/ 2935941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31577 w 2792506"/>
              <a:gd name="connsiteY14" fmla="*/ 2613212 h 3204882"/>
              <a:gd name="connsiteX15" fmla="*/ 1801905 w 2792506"/>
              <a:gd name="connsiteY15" fmla="*/ 2765612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631577 w 2792506"/>
              <a:gd name="connsiteY14" fmla="*/ 2613212 h 3204882"/>
              <a:gd name="connsiteX15" fmla="*/ 1777660 w 2792506"/>
              <a:gd name="connsiteY15" fmla="*/ 2741367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569232 w 2792506"/>
              <a:gd name="connsiteY14" fmla="*/ 2582040 h 3204882"/>
              <a:gd name="connsiteX15" fmla="*/ 1777660 w 2792506"/>
              <a:gd name="connsiteY15" fmla="*/ 2741367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2976 w 2792506"/>
              <a:gd name="connsiteY13" fmla="*/ 2469776 h 3204882"/>
              <a:gd name="connsiteX14" fmla="*/ 1593478 w 2792506"/>
              <a:gd name="connsiteY14" fmla="*/ 2606285 h 3204882"/>
              <a:gd name="connsiteX15" fmla="*/ 1777660 w 2792506"/>
              <a:gd name="connsiteY15" fmla="*/ 2741367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93478 w 2792506"/>
              <a:gd name="connsiteY14" fmla="*/ 2606285 h 3204882"/>
              <a:gd name="connsiteX15" fmla="*/ 1777660 w 2792506"/>
              <a:gd name="connsiteY15" fmla="*/ 2741367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77660 w 2792506"/>
              <a:gd name="connsiteY15" fmla="*/ 2741367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28022 w 2792506"/>
              <a:gd name="connsiteY16" fmla="*/ 2915159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02894 w 2792506"/>
              <a:gd name="connsiteY16" fmla="*/ 2894220 h 3204882"/>
              <a:gd name="connsiteX17" fmla="*/ 2045175 w 2792506"/>
              <a:gd name="connsiteY17" fmla="*/ 3080191 h 3204882"/>
              <a:gd name="connsiteX18" fmla="*/ 2120153 w 2792506"/>
              <a:gd name="connsiteY18" fmla="*/ 3204882 h 3204882"/>
              <a:gd name="connsiteX19" fmla="*/ 2236694 w 2792506"/>
              <a:gd name="connsiteY19" fmla="*/ 3003175 h 3204882"/>
              <a:gd name="connsiteX20" fmla="*/ 2420470 w 2792506"/>
              <a:gd name="connsiteY20" fmla="*/ 2788023 h 3204882"/>
              <a:gd name="connsiteX21" fmla="*/ 2604247 w 2792506"/>
              <a:gd name="connsiteY21" fmla="*/ 2617694 h 3204882"/>
              <a:gd name="connsiteX22" fmla="*/ 2792506 w 2792506"/>
              <a:gd name="connsiteY22" fmla="*/ 2478741 h 3204882"/>
              <a:gd name="connsiteX23" fmla="*/ 2770094 w 2792506"/>
              <a:gd name="connsiteY23" fmla="*/ 4482 h 3204882"/>
              <a:gd name="connsiteX24" fmla="*/ 165847 w 2792506"/>
              <a:gd name="connsiteY24" fmla="*/ 0 h 3204882"/>
              <a:gd name="connsiteX25" fmla="*/ 251011 w 2792506"/>
              <a:gd name="connsiteY25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2045175 w 2792506"/>
              <a:gd name="connsiteY16" fmla="*/ 3080191 h 3204882"/>
              <a:gd name="connsiteX17" fmla="*/ 2120153 w 2792506"/>
              <a:gd name="connsiteY17" fmla="*/ 3204882 h 3204882"/>
              <a:gd name="connsiteX18" fmla="*/ 2236694 w 2792506"/>
              <a:gd name="connsiteY18" fmla="*/ 3003175 h 3204882"/>
              <a:gd name="connsiteX19" fmla="*/ 2420470 w 2792506"/>
              <a:gd name="connsiteY19" fmla="*/ 2788023 h 3204882"/>
              <a:gd name="connsiteX20" fmla="*/ 2604247 w 2792506"/>
              <a:gd name="connsiteY20" fmla="*/ 2617694 h 3204882"/>
              <a:gd name="connsiteX21" fmla="*/ 2792506 w 2792506"/>
              <a:gd name="connsiteY21" fmla="*/ 2478741 h 3204882"/>
              <a:gd name="connsiteX22" fmla="*/ 2770094 w 2792506"/>
              <a:gd name="connsiteY22" fmla="*/ 4482 h 3204882"/>
              <a:gd name="connsiteX23" fmla="*/ 165847 w 2792506"/>
              <a:gd name="connsiteY23" fmla="*/ 0 h 3204882"/>
              <a:gd name="connsiteX24" fmla="*/ 251011 w 2792506"/>
              <a:gd name="connsiteY24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236694 w 2792506"/>
              <a:gd name="connsiteY18" fmla="*/ 3003175 h 3204882"/>
              <a:gd name="connsiteX19" fmla="*/ 2420470 w 2792506"/>
              <a:gd name="connsiteY19" fmla="*/ 2788023 h 3204882"/>
              <a:gd name="connsiteX20" fmla="*/ 2604247 w 2792506"/>
              <a:gd name="connsiteY20" fmla="*/ 2617694 h 3204882"/>
              <a:gd name="connsiteX21" fmla="*/ 2792506 w 2792506"/>
              <a:gd name="connsiteY21" fmla="*/ 2478741 h 3204882"/>
              <a:gd name="connsiteX22" fmla="*/ 2770094 w 2792506"/>
              <a:gd name="connsiteY22" fmla="*/ 4482 h 3204882"/>
              <a:gd name="connsiteX23" fmla="*/ 165847 w 2792506"/>
              <a:gd name="connsiteY23" fmla="*/ 0 h 3204882"/>
              <a:gd name="connsiteX24" fmla="*/ 251011 w 2792506"/>
              <a:gd name="connsiteY24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236694 w 2792506"/>
              <a:gd name="connsiteY18" fmla="*/ 3003175 h 3204882"/>
              <a:gd name="connsiteX19" fmla="*/ 2420470 w 2792506"/>
              <a:gd name="connsiteY19" fmla="*/ 2788023 h 3204882"/>
              <a:gd name="connsiteX20" fmla="*/ 2604247 w 2792506"/>
              <a:gd name="connsiteY20" fmla="*/ 2617694 h 3204882"/>
              <a:gd name="connsiteX21" fmla="*/ 2792506 w 2792506"/>
              <a:gd name="connsiteY21" fmla="*/ 2478741 h 3204882"/>
              <a:gd name="connsiteX22" fmla="*/ 2770094 w 2792506"/>
              <a:gd name="connsiteY22" fmla="*/ 4482 h 3204882"/>
              <a:gd name="connsiteX23" fmla="*/ 165847 w 2792506"/>
              <a:gd name="connsiteY23" fmla="*/ 0 h 3204882"/>
              <a:gd name="connsiteX24" fmla="*/ 251011 w 2792506"/>
              <a:gd name="connsiteY24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236694 w 2792506"/>
              <a:gd name="connsiteY18" fmla="*/ 3003175 h 3204882"/>
              <a:gd name="connsiteX19" fmla="*/ 2420470 w 2792506"/>
              <a:gd name="connsiteY19" fmla="*/ 2788023 h 3204882"/>
              <a:gd name="connsiteX20" fmla="*/ 2604247 w 2792506"/>
              <a:gd name="connsiteY20" fmla="*/ 2617694 h 3204882"/>
              <a:gd name="connsiteX21" fmla="*/ 2792506 w 2792506"/>
              <a:gd name="connsiteY21" fmla="*/ 2478741 h 3204882"/>
              <a:gd name="connsiteX22" fmla="*/ 2770094 w 2792506"/>
              <a:gd name="connsiteY22" fmla="*/ 4482 h 3204882"/>
              <a:gd name="connsiteX23" fmla="*/ 165847 w 2792506"/>
              <a:gd name="connsiteY23" fmla="*/ 0 h 3204882"/>
              <a:gd name="connsiteX24" fmla="*/ 251011 w 2792506"/>
              <a:gd name="connsiteY24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236694 w 2792506"/>
              <a:gd name="connsiteY18" fmla="*/ 3003175 h 3204882"/>
              <a:gd name="connsiteX19" fmla="*/ 2420470 w 2792506"/>
              <a:gd name="connsiteY19" fmla="*/ 2788023 h 3204882"/>
              <a:gd name="connsiteX20" fmla="*/ 2604247 w 2792506"/>
              <a:gd name="connsiteY20" fmla="*/ 2617694 h 3204882"/>
              <a:gd name="connsiteX21" fmla="*/ 2792506 w 2792506"/>
              <a:gd name="connsiteY21" fmla="*/ 2478741 h 3204882"/>
              <a:gd name="connsiteX22" fmla="*/ 2770094 w 2792506"/>
              <a:gd name="connsiteY22" fmla="*/ 4482 h 3204882"/>
              <a:gd name="connsiteX23" fmla="*/ 165847 w 2792506"/>
              <a:gd name="connsiteY23" fmla="*/ 0 h 3204882"/>
              <a:gd name="connsiteX24" fmla="*/ 251011 w 2792506"/>
              <a:gd name="connsiteY24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236694 w 2792506"/>
              <a:gd name="connsiteY18" fmla="*/ 3003175 h 3204882"/>
              <a:gd name="connsiteX19" fmla="*/ 2420470 w 2792506"/>
              <a:gd name="connsiteY19" fmla="*/ 2788023 h 3204882"/>
              <a:gd name="connsiteX20" fmla="*/ 2604247 w 2792506"/>
              <a:gd name="connsiteY20" fmla="*/ 2617694 h 3204882"/>
              <a:gd name="connsiteX21" fmla="*/ 2792506 w 2792506"/>
              <a:gd name="connsiteY21" fmla="*/ 2478741 h 3204882"/>
              <a:gd name="connsiteX22" fmla="*/ 2770094 w 2792506"/>
              <a:gd name="connsiteY22" fmla="*/ 4482 h 3204882"/>
              <a:gd name="connsiteX23" fmla="*/ 165847 w 2792506"/>
              <a:gd name="connsiteY23" fmla="*/ 0 h 3204882"/>
              <a:gd name="connsiteX24" fmla="*/ 251011 w 2792506"/>
              <a:gd name="connsiteY24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236694 w 2792506"/>
              <a:gd name="connsiteY18" fmla="*/ 3003175 h 3204882"/>
              <a:gd name="connsiteX19" fmla="*/ 2505151 w 2792506"/>
              <a:gd name="connsiteY19" fmla="*/ 2685197 h 3204882"/>
              <a:gd name="connsiteX20" fmla="*/ 2604247 w 2792506"/>
              <a:gd name="connsiteY20" fmla="*/ 2617694 h 3204882"/>
              <a:gd name="connsiteX21" fmla="*/ 2792506 w 2792506"/>
              <a:gd name="connsiteY21" fmla="*/ 2478741 h 3204882"/>
              <a:gd name="connsiteX22" fmla="*/ 2770094 w 2792506"/>
              <a:gd name="connsiteY22" fmla="*/ 4482 h 3204882"/>
              <a:gd name="connsiteX23" fmla="*/ 165847 w 2792506"/>
              <a:gd name="connsiteY23" fmla="*/ 0 h 3204882"/>
              <a:gd name="connsiteX24" fmla="*/ 251011 w 2792506"/>
              <a:gd name="connsiteY24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236694 w 2792506"/>
              <a:gd name="connsiteY18" fmla="*/ 3003175 h 3204882"/>
              <a:gd name="connsiteX19" fmla="*/ 2604247 w 2792506"/>
              <a:gd name="connsiteY19" fmla="*/ 2617694 h 3204882"/>
              <a:gd name="connsiteX20" fmla="*/ 2792506 w 2792506"/>
              <a:gd name="connsiteY20" fmla="*/ 2478741 h 3204882"/>
              <a:gd name="connsiteX21" fmla="*/ 2770094 w 2792506"/>
              <a:gd name="connsiteY21" fmla="*/ 4482 h 3204882"/>
              <a:gd name="connsiteX22" fmla="*/ 165847 w 2792506"/>
              <a:gd name="connsiteY22" fmla="*/ 0 h 3204882"/>
              <a:gd name="connsiteX23" fmla="*/ 251011 w 2792506"/>
              <a:gd name="connsiteY23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300205 w 2792506"/>
              <a:gd name="connsiteY18" fmla="*/ 2903373 h 3204882"/>
              <a:gd name="connsiteX19" fmla="*/ 2604247 w 2792506"/>
              <a:gd name="connsiteY19" fmla="*/ 2617694 h 3204882"/>
              <a:gd name="connsiteX20" fmla="*/ 2792506 w 2792506"/>
              <a:gd name="connsiteY20" fmla="*/ 2478741 h 3204882"/>
              <a:gd name="connsiteX21" fmla="*/ 2770094 w 2792506"/>
              <a:gd name="connsiteY21" fmla="*/ 4482 h 3204882"/>
              <a:gd name="connsiteX22" fmla="*/ 165847 w 2792506"/>
              <a:gd name="connsiteY22" fmla="*/ 0 h 3204882"/>
              <a:gd name="connsiteX23" fmla="*/ 251011 w 2792506"/>
              <a:gd name="connsiteY23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324400 w 2792506"/>
              <a:gd name="connsiteY18" fmla="*/ 2885227 h 3204882"/>
              <a:gd name="connsiteX19" fmla="*/ 2604247 w 2792506"/>
              <a:gd name="connsiteY19" fmla="*/ 2617694 h 3204882"/>
              <a:gd name="connsiteX20" fmla="*/ 2792506 w 2792506"/>
              <a:gd name="connsiteY20" fmla="*/ 2478741 h 3204882"/>
              <a:gd name="connsiteX21" fmla="*/ 2770094 w 2792506"/>
              <a:gd name="connsiteY21" fmla="*/ 4482 h 3204882"/>
              <a:gd name="connsiteX22" fmla="*/ 165847 w 2792506"/>
              <a:gd name="connsiteY22" fmla="*/ 0 h 3204882"/>
              <a:gd name="connsiteX23" fmla="*/ 251011 w 2792506"/>
              <a:gd name="connsiteY23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324400 w 2792506"/>
              <a:gd name="connsiteY18" fmla="*/ 2885227 h 3204882"/>
              <a:gd name="connsiteX19" fmla="*/ 2610296 w 2792506"/>
              <a:gd name="connsiteY19" fmla="*/ 2605597 h 3204882"/>
              <a:gd name="connsiteX20" fmla="*/ 2792506 w 2792506"/>
              <a:gd name="connsiteY20" fmla="*/ 2478741 h 3204882"/>
              <a:gd name="connsiteX21" fmla="*/ 2770094 w 2792506"/>
              <a:gd name="connsiteY21" fmla="*/ 4482 h 3204882"/>
              <a:gd name="connsiteX22" fmla="*/ 165847 w 2792506"/>
              <a:gd name="connsiteY22" fmla="*/ 0 h 3204882"/>
              <a:gd name="connsiteX23" fmla="*/ 251011 w 2792506"/>
              <a:gd name="connsiteY23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324400 w 2792506"/>
              <a:gd name="connsiteY18" fmla="*/ 2885227 h 3204882"/>
              <a:gd name="connsiteX19" fmla="*/ 2610296 w 2792506"/>
              <a:gd name="connsiteY19" fmla="*/ 2605597 h 3204882"/>
              <a:gd name="connsiteX20" fmla="*/ 2792506 w 2792506"/>
              <a:gd name="connsiteY20" fmla="*/ 2478741 h 3204882"/>
              <a:gd name="connsiteX21" fmla="*/ 2770094 w 2792506"/>
              <a:gd name="connsiteY21" fmla="*/ 4482 h 3204882"/>
              <a:gd name="connsiteX22" fmla="*/ 165847 w 2792506"/>
              <a:gd name="connsiteY22" fmla="*/ 0 h 3204882"/>
              <a:gd name="connsiteX23" fmla="*/ 251011 w 2792506"/>
              <a:gd name="connsiteY23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324400 w 2792506"/>
              <a:gd name="connsiteY18" fmla="*/ 2885227 h 3204882"/>
              <a:gd name="connsiteX19" fmla="*/ 2610296 w 2792506"/>
              <a:gd name="connsiteY19" fmla="*/ 2605597 h 3204882"/>
              <a:gd name="connsiteX20" fmla="*/ 2792506 w 2792506"/>
              <a:gd name="connsiteY20" fmla="*/ 2478741 h 3204882"/>
              <a:gd name="connsiteX21" fmla="*/ 2770094 w 2792506"/>
              <a:gd name="connsiteY21" fmla="*/ 4482 h 3204882"/>
              <a:gd name="connsiteX22" fmla="*/ 165847 w 2792506"/>
              <a:gd name="connsiteY22" fmla="*/ 0 h 3204882"/>
              <a:gd name="connsiteX23" fmla="*/ 251011 w 2792506"/>
              <a:gd name="connsiteY23" fmla="*/ 4482 h 3204882"/>
              <a:gd name="connsiteX0" fmla="*/ 251011 w 2792506"/>
              <a:gd name="connsiteY0" fmla="*/ 4482 h 3204882"/>
              <a:gd name="connsiteX1" fmla="*/ 143435 w 2792506"/>
              <a:gd name="connsiteY1" fmla="*/ 183776 h 3204882"/>
              <a:gd name="connsiteX2" fmla="*/ 71717 w 2792506"/>
              <a:gd name="connsiteY2" fmla="*/ 358588 h 3204882"/>
              <a:gd name="connsiteX3" fmla="*/ 17929 w 2792506"/>
              <a:gd name="connsiteY3" fmla="*/ 564776 h 3204882"/>
              <a:gd name="connsiteX4" fmla="*/ 0 w 2792506"/>
              <a:gd name="connsiteY4" fmla="*/ 762000 h 3204882"/>
              <a:gd name="connsiteX5" fmla="*/ 35859 w 2792506"/>
              <a:gd name="connsiteY5" fmla="*/ 995082 h 3204882"/>
              <a:gd name="connsiteX6" fmla="*/ 85164 w 2792506"/>
              <a:gd name="connsiteY6" fmla="*/ 1165412 h 3204882"/>
              <a:gd name="connsiteX7" fmla="*/ 197223 w 2792506"/>
              <a:gd name="connsiteY7" fmla="*/ 1420906 h 3204882"/>
              <a:gd name="connsiteX8" fmla="*/ 304800 w 2792506"/>
              <a:gd name="connsiteY8" fmla="*/ 1582270 h 3204882"/>
              <a:gd name="connsiteX9" fmla="*/ 502023 w 2792506"/>
              <a:gd name="connsiteY9" fmla="*/ 1828800 h 3204882"/>
              <a:gd name="connsiteX10" fmla="*/ 748553 w 2792506"/>
              <a:gd name="connsiteY10" fmla="*/ 2048435 h 3204882"/>
              <a:gd name="connsiteX11" fmla="*/ 995082 w 2792506"/>
              <a:gd name="connsiteY11" fmla="*/ 2223247 h 3204882"/>
              <a:gd name="connsiteX12" fmla="*/ 1183341 w 2792506"/>
              <a:gd name="connsiteY12" fmla="*/ 2330823 h 3204882"/>
              <a:gd name="connsiteX13" fmla="*/ 1406440 w 2792506"/>
              <a:gd name="connsiteY13" fmla="*/ 2476703 h 3204882"/>
              <a:gd name="connsiteX14" fmla="*/ 1583087 w 2792506"/>
              <a:gd name="connsiteY14" fmla="*/ 2599358 h 3204882"/>
              <a:gd name="connsiteX15" fmla="*/ 1760342 w 2792506"/>
              <a:gd name="connsiteY15" fmla="*/ 2748294 h 3204882"/>
              <a:gd name="connsiteX16" fmla="*/ 1951421 w 2792506"/>
              <a:gd name="connsiteY16" fmla="*/ 2959219 h 3204882"/>
              <a:gd name="connsiteX17" fmla="*/ 2120153 w 2792506"/>
              <a:gd name="connsiteY17" fmla="*/ 3204882 h 3204882"/>
              <a:gd name="connsiteX18" fmla="*/ 2324400 w 2792506"/>
              <a:gd name="connsiteY18" fmla="*/ 2885227 h 3204882"/>
              <a:gd name="connsiteX19" fmla="*/ 2610296 w 2792506"/>
              <a:gd name="connsiteY19" fmla="*/ 2605597 h 3204882"/>
              <a:gd name="connsiteX20" fmla="*/ 2792506 w 2792506"/>
              <a:gd name="connsiteY20" fmla="*/ 2478741 h 3204882"/>
              <a:gd name="connsiteX21" fmla="*/ 2785215 w 2792506"/>
              <a:gd name="connsiteY21" fmla="*/ 4482 h 3204882"/>
              <a:gd name="connsiteX22" fmla="*/ 165847 w 2792506"/>
              <a:gd name="connsiteY22" fmla="*/ 0 h 3204882"/>
              <a:gd name="connsiteX23" fmla="*/ 251011 w 2792506"/>
              <a:gd name="connsiteY23" fmla="*/ 4482 h 3204882"/>
              <a:gd name="connsiteX0" fmla="*/ 251011 w 2792506"/>
              <a:gd name="connsiteY0" fmla="*/ 9073 h 3209473"/>
              <a:gd name="connsiteX1" fmla="*/ 143435 w 2792506"/>
              <a:gd name="connsiteY1" fmla="*/ 188367 h 3209473"/>
              <a:gd name="connsiteX2" fmla="*/ 71717 w 2792506"/>
              <a:gd name="connsiteY2" fmla="*/ 363179 h 3209473"/>
              <a:gd name="connsiteX3" fmla="*/ 17929 w 2792506"/>
              <a:gd name="connsiteY3" fmla="*/ 569367 h 3209473"/>
              <a:gd name="connsiteX4" fmla="*/ 0 w 2792506"/>
              <a:gd name="connsiteY4" fmla="*/ 766591 h 3209473"/>
              <a:gd name="connsiteX5" fmla="*/ 35859 w 2792506"/>
              <a:gd name="connsiteY5" fmla="*/ 999673 h 3209473"/>
              <a:gd name="connsiteX6" fmla="*/ 85164 w 2792506"/>
              <a:gd name="connsiteY6" fmla="*/ 1170003 h 3209473"/>
              <a:gd name="connsiteX7" fmla="*/ 197223 w 2792506"/>
              <a:gd name="connsiteY7" fmla="*/ 1425497 h 3209473"/>
              <a:gd name="connsiteX8" fmla="*/ 304800 w 2792506"/>
              <a:gd name="connsiteY8" fmla="*/ 1586861 h 3209473"/>
              <a:gd name="connsiteX9" fmla="*/ 502023 w 2792506"/>
              <a:gd name="connsiteY9" fmla="*/ 1833391 h 3209473"/>
              <a:gd name="connsiteX10" fmla="*/ 748553 w 2792506"/>
              <a:gd name="connsiteY10" fmla="*/ 2053026 h 3209473"/>
              <a:gd name="connsiteX11" fmla="*/ 995082 w 2792506"/>
              <a:gd name="connsiteY11" fmla="*/ 2227838 h 3209473"/>
              <a:gd name="connsiteX12" fmla="*/ 1183341 w 2792506"/>
              <a:gd name="connsiteY12" fmla="*/ 2335414 h 3209473"/>
              <a:gd name="connsiteX13" fmla="*/ 1406440 w 2792506"/>
              <a:gd name="connsiteY13" fmla="*/ 2481294 h 3209473"/>
              <a:gd name="connsiteX14" fmla="*/ 1583087 w 2792506"/>
              <a:gd name="connsiteY14" fmla="*/ 2603949 h 3209473"/>
              <a:gd name="connsiteX15" fmla="*/ 1760342 w 2792506"/>
              <a:gd name="connsiteY15" fmla="*/ 2752885 h 3209473"/>
              <a:gd name="connsiteX16" fmla="*/ 1951421 w 2792506"/>
              <a:gd name="connsiteY16" fmla="*/ 2963810 h 3209473"/>
              <a:gd name="connsiteX17" fmla="*/ 2120153 w 2792506"/>
              <a:gd name="connsiteY17" fmla="*/ 3209473 h 3209473"/>
              <a:gd name="connsiteX18" fmla="*/ 2324400 w 2792506"/>
              <a:gd name="connsiteY18" fmla="*/ 2889818 h 3209473"/>
              <a:gd name="connsiteX19" fmla="*/ 2610296 w 2792506"/>
              <a:gd name="connsiteY19" fmla="*/ 2610188 h 3209473"/>
              <a:gd name="connsiteX20" fmla="*/ 2792506 w 2792506"/>
              <a:gd name="connsiteY20" fmla="*/ 2483332 h 3209473"/>
              <a:gd name="connsiteX21" fmla="*/ 2776142 w 2792506"/>
              <a:gd name="connsiteY21" fmla="*/ 0 h 3209473"/>
              <a:gd name="connsiteX22" fmla="*/ 165847 w 2792506"/>
              <a:gd name="connsiteY22" fmla="*/ 4591 h 3209473"/>
              <a:gd name="connsiteX23" fmla="*/ 251011 w 2792506"/>
              <a:gd name="connsiteY23" fmla="*/ 9073 h 3209473"/>
              <a:gd name="connsiteX0" fmla="*/ 251011 w 2812201"/>
              <a:gd name="connsiteY0" fmla="*/ 15170 h 3215570"/>
              <a:gd name="connsiteX1" fmla="*/ 143435 w 2812201"/>
              <a:gd name="connsiteY1" fmla="*/ 194464 h 3215570"/>
              <a:gd name="connsiteX2" fmla="*/ 71717 w 2812201"/>
              <a:gd name="connsiteY2" fmla="*/ 369276 h 3215570"/>
              <a:gd name="connsiteX3" fmla="*/ 17929 w 2812201"/>
              <a:gd name="connsiteY3" fmla="*/ 575464 h 3215570"/>
              <a:gd name="connsiteX4" fmla="*/ 0 w 2812201"/>
              <a:gd name="connsiteY4" fmla="*/ 772688 h 3215570"/>
              <a:gd name="connsiteX5" fmla="*/ 35859 w 2812201"/>
              <a:gd name="connsiteY5" fmla="*/ 1005770 h 3215570"/>
              <a:gd name="connsiteX6" fmla="*/ 85164 w 2812201"/>
              <a:gd name="connsiteY6" fmla="*/ 1176100 h 3215570"/>
              <a:gd name="connsiteX7" fmla="*/ 197223 w 2812201"/>
              <a:gd name="connsiteY7" fmla="*/ 1431594 h 3215570"/>
              <a:gd name="connsiteX8" fmla="*/ 304800 w 2812201"/>
              <a:gd name="connsiteY8" fmla="*/ 1592958 h 3215570"/>
              <a:gd name="connsiteX9" fmla="*/ 502023 w 2812201"/>
              <a:gd name="connsiteY9" fmla="*/ 1839488 h 3215570"/>
              <a:gd name="connsiteX10" fmla="*/ 748553 w 2812201"/>
              <a:gd name="connsiteY10" fmla="*/ 2059123 h 3215570"/>
              <a:gd name="connsiteX11" fmla="*/ 995082 w 2812201"/>
              <a:gd name="connsiteY11" fmla="*/ 2233935 h 3215570"/>
              <a:gd name="connsiteX12" fmla="*/ 1183341 w 2812201"/>
              <a:gd name="connsiteY12" fmla="*/ 2341511 h 3215570"/>
              <a:gd name="connsiteX13" fmla="*/ 1406440 w 2812201"/>
              <a:gd name="connsiteY13" fmla="*/ 2487391 h 3215570"/>
              <a:gd name="connsiteX14" fmla="*/ 1583087 w 2812201"/>
              <a:gd name="connsiteY14" fmla="*/ 2610046 h 3215570"/>
              <a:gd name="connsiteX15" fmla="*/ 1760342 w 2812201"/>
              <a:gd name="connsiteY15" fmla="*/ 2758982 h 3215570"/>
              <a:gd name="connsiteX16" fmla="*/ 1951421 w 2812201"/>
              <a:gd name="connsiteY16" fmla="*/ 2969907 h 3215570"/>
              <a:gd name="connsiteX17" fmla="*/ 2120153 w 2812201"/>
              <a:gd name="connsiteY17" fmla="*/ 3215570 h 3215570"/>
              <a:gd name="connsiteX18" fmla="*/ 2324400 w 2812201"/>
              <a:gd name="connsiteY18" fmla="*/ 2895915 h 3215570"/>
              <a:gd name="connsiteX19" fmla="*/ 2610296 w 2812201"/>
              <a:gd name="connsiteY19" fmla="*/ 2616285 h 3215570"/>
              <a:gd name="connsiteX20" fmla="*/ 2792506 w 2812201"/>
              <a:gd name="connsiteY20" fmla="*/ 2489429 h 3215570"/>
              <a:gd name="connsiteX21" fmla="*/ 2812031 w 2812201"/>
              <a:gd name="connsiteY21" fmla="*/ 0 h 3215570"/>
              <a:gd name="connsiteX22" fmla="*/ 165847 w 2812201"/>
              <a:gd name="connsiteY22" fmla="*/ 10688 h 3215570"/>
              <a:gd name="connsiteX23" fmla="*/ 251011 w 2812201"/>
              <a:gd name="connsiteY23" fmla="*/ 15170 h 3215570"/>
              <a:gd name="connsiteX0" fmla="*/ 251011 w 2812201"/>
              <a:gd name="connsiteY0" fmla="*/ 15170 h 3215570"/>
              <a:gd name="connsiteX1" fmla="*/ 143435 w 2812201"/>
              <a:gd name="connsiteY1" fmla="*/ 194464 h 3215570"/>
              <a:gd name="connsiteX2" fmla="*/ 71717 w 2812201"/>
              <a:gd name="connsiteY2" fmla="*/ 369276 h 3215570"/>
              <a:gd name="connsiteX3" fmla="*/ 17929 w 2812201"/>
              <a:gd name="connsiteY3" fmla="*/ 575464 h 3215570"/>
              <a:gd name="connsiteX4" fmla="*/ 0 w 2812201"/>
              <a:gd name="connsiteY4" fmla="*/ 772688 h 3215570"/>
              <a:gd name="connsiteX5" fmla="*/ 35859 w 2812201"/>
              <a:gd name="connsiteY5" fmla="*/ 1005770 h 3215570"/>
              <a:gd name="connsiteX6" fmla="*/ 85164 w 2812201"/>
              <a:gd name="connsiteY6" fmla="*/ 1176100 h 3215570"/>
              <a:gd name="connsiteX7" fmla="*/ 197223 w 2812201"/>
              <a:gd name="connsiteY7" fmla="*/ 1431594 h 3215570"/>
              <a:gd name="connsiteX8" fmla="*/ 304800 w 2812201"/>
              <a:gd name="connsiteY8" fmla="*/ 1592958 h 3215570"/>
              <a:gd name="connsiteX9" fmla="*/ 502023 w 2812201"/>
              <a:gd name="connsiteY9" fmla="*/ 1839488 h 3215570"/>
              <a:gd name="connsiteX10" fmla="*/ 748553 w 2812201"/>
              <a:gd name="connsiteY10" fmla="*/ 2059123 h 3215570"/>
              <a:gd name="connsiteX11" fmla="*/ 995082 w 2812201"/>
              <a:gd name="connsiteY11" fmla="*/ 2233935 h 3215570"/>
              <a:gd name="connsiteX12" fmla="*/ 1183341 w 2812201"/>
              <a:gd name="connsiteY12" fmla="*/ 2341511 h 3215570"/>
              <a:gd name="connsiteX13" fmla="*/ 1406440 w 2812201"/>
              <a:gd name="connsiteY13" fmla="*/ 2487391 h 3215570"/>
              <a:gd name="connsiteX14" fmla="*/ 1583087 w 2812201"/>
              <a:gd name="connsiteY14" fmla="*/ 2610046 h 3215570"/>
              <a:gd name="connsiteX15" fmla="*/ 1796231 w 2812201"/>
              <a:gd name="connsiteY15" fmla="*/ 2787120 h 3215570"/>
              <a:gd name="connsiteX16" fmla="*/ 1951421 w 2812201"/>
              <a:gd name="connsiteY16" fmla="*/ 2969907 h 3215570"/>
              <a:gd name="connsiteX17" fmla="*/ 2120153 w 2812201"/>
              <a:gd name="connsiteY17" fmla="*/ 3215570 h 3215570"/>
              <a:gd name="connsiteX18" fmla="*/ 2324400 w 2812201"/>
              <a:gd name="connsiteY18" fmla="*/ 2895915 h 3215570"/>
              <a:gd name="connsiteX19" fmla="*/ 2610296 w 2812201"/>
              <a:gd name="connsiteY19" fmla="*/ 2616285 h 3215570"/>
              <a:gd name="connsiteX20" fmla="*/ 2792506 w 2812201"/>
              <a:gd name="connsiteY20" fmla="*/ 2489429 h 3215570"/>
              <a:gd name="connsiteX21" fmla="*/ 2812031 w 2812201"/>
              <a:gd name="connsiteY21" fmla="*/ 0 h 3215570"/>
              <a:gd name="connsiteX22" fmla="*/ 165847 w 2812201"/>
              <a:gd name="connsiteY22" fmla="*/ 10688 h 3215570"/>
              <a:gd name="connsiteX23" fmla="*/ 251011 w 2812201"/>
              <a:gd name="connsiteY23" fmla="*/ 15170 h 3215570"/>
              <a:gd name="connsiteX0" fmla="*/ 251011 w 2812201"/>
              <a:gd name="connsiteY0" fmla="*/ 15170 h 3215570"/>
              <a:gd name="connsiteX1" fmla="*/ 143435 w 2812201"/>
              <a:gd name="connsiteY1" fmla="*/ 194464 h 3215570"/>
              <a:gd name="connsiteX2" fmla="*/ 71717 w 2812201"/>
              <a:gd name="connsiteY2" fmla="*/ 369276 h 3215570"/>
              <a:gd name="connsiteX3" fmla="*/ 17929 w 2812201"/>
              <a:gd name="connsiteY3" fmla="*/ 575464 h 3215570"/>
              <a:gd name="connsiteX4" fmla="*/ 0 w 2812201"/>
              <a:gd name="connsiteY4" fmla="*/ 772688 h 3215570"/>
              <a:gd name="connsiteX5" fmla="*/ 35859 w 2812201"/>
              <a:gd name="connsiteY5" fmla="*/ 1005770 h 3215570"/>
              <a:gd name="connsiteX6" fmla="*/ 85164 w 2812201"/>
              <a:gd name="connsiteY6" fmla="*/ 1176100 h 3215570"/>
              <a:gd name="connsiteX7" fmla="*/ 197223 w 2812201"/>
              <a:gd name="connsiteY7" fmla="*/ 1431594 h 3215570"/>
              <a:gd name="connsiteX8" fmla="*/ 304800 w 2812201"/>
              <a:gd name="connsiteY8" fmla="*/ 1592958 h 3215570"/>
              <a:gd name="connsiteX9" fmla="*/ 502023 w 2812201"/>
              <a:gd name="connsiteY9" fmla="*/ 1839488 h 3215570"/>
              <a:gd name="connsiteX10" fmla="*/ 748553 w 2812201"/>
              <a:gd name="connsiteY10" fmla="*/ 2059123 h 3215570"/>
              <a:gd name="connsiteX11" fmla="*/ 995082 w 2812201"/>
              <a:gd name="connsiteY11" fmla="*/ 2233935 h 3215570"/>
              <a:gd name="connsiteX12" fmla="*/ 1183341 w 2812201"/>
              <a:gd name="connsiteY12" fmla="*/ 2341511 h 3215570"/>
              <a:gd name="connsiteX13" fmla="*/ 1406440 w 2812201"/>
              <a:gd name="connsiteY13" fmla="*/ 2487391 h 3215570"/>
              <a:gd name="connsiteX14" fmla="*/ 1583087 w 2812201"/>
              <a:gd name="connsiteY14" fmla="*/ 2610046 h 3215570"/>
              <a:gd name="connsiteX15" fmla="*/ 1776906 w 2812201"/>
              <a:gd name="connsiteY15" fmla="*/ 2775865 h 3215570"/>
              <a:gd name="connsiteX16" fmla="*/ 1951421 w 2812201"/>
              <a:gd name="connsiteY16" fmla="*/ 2969907 h 3215570"/>
              <a:gd name="connsiteX17" fmla="*/ 2120153 w 2812201"/>
              <a:gd name="connsiteY17" fmla="*/ 3215570 h 3215570"/>
              <a:gd name="connsiteX18" fmla="*/ 2324400 w 2812201"/>
              <a:gd name="connsiteY18" fmla="*/ 2895915 h 3215570"/>
              <a:gd name="connsiteX19" fmla="*/ 2610296 w 2812201"/>
              <a:gd name="connsiteY19" fmla="*/ 2616285 h 3215570"/>
              <a:gd name="connsiteX20" fmla="*/ 2792506 w 2812201"/>
              <a:gd name="connsiteY20" fmla="*/ 2489429 h 3215570"/>
              <a:gd name="connsiteX21" fmla="*/ 2812031 w 2812201"/>
              <a:gd name="connsiteY21" fmla="*/ 0 h 3215570"/>
              <a:gd name="connsiteX22" fmla="*/ 165847 w 2812201"/>
              <a:gd name="connsiteY22" fmla="*/ 10688 h 3215570"/>
              <a:gd name="connsiteX23" fmla="*/ 251011 w 2812201"/>
              <a:gd name="connsiteY23" fmla="*/ 15170 h 3215570"/>
              <a:gd name="connsiteX0" fmla="*/ 251011 w 2812201"/>
              <a:gd name="connsiteY0" fmla="*/ 15170 h 3215570"/>
              <a:gd name="connsiteX1" fmla="*/ 143435 w 2812201"/>
              <a:gd name="connsiteY1" fmla="*/ 194464 h 3215570"/>
              <a:gd name="connsiteX2" fmla="*/ 71717 w 2812201"/>
              <a:gd name="connsiteY2" fmla="*/ 369276 h 3215570"/>
              <a:gd name="connsiteX3" fmla="*/ 17929 w 2812201"/>
              <a:gd name="connsiteY3" fmla="*/ 575464 h 3215570"/>
              <a:gd name="connsiteX4" fmla="*/ 0 w 2812201"/>
              <a:gd name="connsiteY4" fmla="*/ 772688 h 3215570"/>
              <a:gd name="connsiteX5" fmla="*/ 35859 w 2812201"/>
              <a:gd name="connsiteY5" fmla="*/ 1005770 h 3215570"/>
              <a:gd name="connsiteX6" fmla="*/ 85164 w 2812201"/>
              <a:gd name="connsiteY6" fmla="*/ 1176100 h 3215570"/>
              <a:gd name="connsiteX7" fmla="*/ 197223 w 2812201"/>
              <a:gd name="connsiteY7" fmla="*/ 1431594 h 3215570"/>
              <a:gd name="connsiteX8" fmla="*/ 304800 w 2812201"/>
              <a:gd name="connsiteY8" fmla="*/ 1592958 h 3215570"/>
              <a:gd name="connsiteX9" fmla="*/ 502023 w 2812201"/>
              <a:gd name="connsiteY9" fmla="*/ 1839488 h 3215570"/>
              <a:gd name="connsiteX10" fmla="*/ 748553 w 2812201"/>
              <a:gd name="connsiteY10" fmla="*/ 2059123 h 3215570"/>
              <a:gd name="connsiteX11" fmla="*/ 995082 w 2812201"/>
              <a:gd name="connsiteY11" fmla="*/ 2233935 h 3215570"/>
              <a:gd name="connsiteX12" fmla="*/ 1183341 w 2812201"/>
              <a:gd name="connsiteY12" fmla="*/ 2341511 h 3215570"/>
              <a:gd name="connsiteX13" fmla="*/ 1406440 w 2812201"/>
              <a:gd name="connsiteY13" fmla="*/ 2487391 h 3215570"/>
              <a:gd name="connsiteX14" fmla="*/ 1583087 w 2812201"/>
              <a:gd name="connsiteY14" fmla="*/ 2610046 h 3215570"/>
              <a:gd name="connsiteX15" fmla="*/ 1776906 w 2812201"/>
              <a:gd name="connsiteY15" fmla="*/ 2775865 h 3215570"/>
              <a:gd name="connsiteX16" fmla="*/ 1951421 w 2812201"/>
              <a:gd name="connsiteY16" fmla="*/ 2969907 h 3215570"/>
              <a:gd name="connsiteX17" fmla="*/ 2120153 w 2812201"/>
              <a:gd name="connsiteY17" fmla="*/ 3215570 h 3215570"/>
              <a:gd name="connsiteX18" fmla="*/ 2324400 w 2812201"/>
              <a:gd name="connsiteY18" fmla="*/ 2895915 h 3215570"/>
              <a:gd name="connsiteX19" fmla="*/ 2610296 w 2812201"/>
              <a:gd name="connsiteY19" fmla="*/ 2616285 h 3215570"/>
              <a:gd name="connsiteX20" fmla="*/ 2792506 w 2812201"/>
              <a:gd name="connsiteY20" fmla="*/ 2489429 h 3215570"/>
              <a:gd name="connsiteX21" fmla="*/ 2812031 w 2812201"/>
              <a:gd name="connsiteY21" fmla="*/ 0 h 3215570"/>
              <a:gd name="connsiteX22" fmla="*/ 165847 w 2812201"/>
              <a:gd name="connsiteY22" fmla="*/ 10688 h 3215570"/>
              <a:gd name="connsiteX23" fmla="*/ 251011 w 2812201"/>
              <a:gd name="connsiteY23" fmla="*/ 15170 h 3215570"/>
              <a:gd name="connsiteX0" fmla="*/ 251011 w 2812201"/>
              <a:gd name="connsiteY0" fmla="*/ 15170 h 3215570"/>
              <a:gd name="connsiteX1" fmla="*/ 143435 w 2812201"/>
              <a:gd name="connsiteY1" fmla="*/ 194464 h 3215570"/>
              <a:gd name="connsiteX2" fmla="*/ 71717 w 2812201"/>
              <a:gd name="connsiteY2" fmla="*/ 369276 h 3215570"/>
              <a:gd name="connsiteX3" fmla="*/ 17929 w 2812201"/>
              <a:gd name="connsiteY3" fmla="*/ 575464 h 3215570"/>
              <a:gd name="connsiteX4" fmla="*/ 0 w 2812201"/>
              <a:gd name="connsiteY4" fmla="*/ 772688 h 3215570"/>
              <a:gd name="connsiteX5" fmla="*/ 35859 w 2812201"/>
              <a:gd name="connsiteY5" fmla="*/ 1005770 h 3215570"/>
              <a:gd name="connsiteX6" fmla="*/ 85164 w 2812201"/>
              <a:gd name="connsiteY6" fmla="*/ 1176100 h 3215570"/>
              <a:gd name="connsiteX7" fmla="*/ 197223 w 2812201"/>
              <a:gd name="connsiteY7" fmla="*/ 1431594 h 3215570"/>
              <a:gd name="connsiteX8" fmla="*/ 304800 w 2812201"/>
              <a:gd name="connsiteY8" fmla="*/ 1592958 h 3215570"/>
              <a:gd name="connsiteX9" fmla="*/ 502023 w 2812201"/>
              <a:gd name="connsiteY9" fmla="*/ 1839488 h 3215570"/>
              <a:gd name="connsiteX10" fmla="*/ 748553 w 2812201"/>
              <a:gd name="connsiteY10" fmla="*/ 2059123 h 3215570"/>
              <a:gd name="connsiteX11" fmla="*/ 995082 w 2812201"/>
              <a:gd name="connsiteY11" fmla="*/ 2233935 h 3215570"/>
              <a:gd name="connsiteX12" fmla="*/ 1183341 w 2812201"/>
              <a:gd name="connsiteY12" fmla="*/ 2341511 h 3215570"/>
              <a:gd name="connsiteX13" fmla="*/ 1406440 w 2812201"/>
              <a:gd name="connsiteY13" fmla="*/ 2487391 h 3215570"/>
              <a:gd name="connsiteX14" fmla="*/ 1583087 w 2812201"/>
              <a:gd name="connsiteY14" fmla="*/ 2610046 h 3215570"/>
              <a:gd name="connsiteX15" fmla="*/ 1776906 w 2812201"/>
              <a:gd name="connsiteY15" fmla="*/ 2775865 h 3215570"/>
              <a:gd name="connsiteX16" fmla="*/ 1951421 w 2812201"/>
              <a:gd name="connsiteY16" fmla="*/ 2969907 h 3215570"/>
              <a:gd name="connsiteX17" fmla="*/ 2120153 w 2812201"/>
              <a:gd name="connsiteY17" fmla="*/ 3215570 h 3215570"/>
              <a:gd name="connsiteX18" fmla="*/ 2324400 w 2812201"/>
              <a:gd name="connsiteY18" fmla="*/ 2895915 h 3215570"/>
              <a:gd name="connsiteX19" fmla="*/ 2610296 w 2812201"/>
              <a:gd name="connsiteY19" fmla="*/ 2616285 h 3215570"/>
              <a:gd name="connsiteX20" fmla="*/ 2792506 w 2812201"/>
              <a:gd name="connsiteY20" fmla="*/ 2489429 h 3215570"/>
              <a:gd name="connsiteX21" fmla="*/ 2812031 w 2812201"/>
              <a:gd name="connsiteY21" fmla="*/ 0 h 3215570"/>
              <a:gd name="connsiteX22" fmla="*/ 165847 w 2812201"/>
              <a:gd name="connsiteY22" fmla="*/ 10688 h 3215570"/>
              <a:gd name="connsiteX23" fmla="*/ 251011 w 2812201"/>
              <a:gd name="connsiteY23" fmla="*/ 15170 h 3215570"/>
              <a:gd name="connsiteX0" fmla="*/ 251011 w 2812201"/>
              <a:gd name="connsiteY0" fmla="*/ 15170 h 3215570"/>
              <a:gd name="connsiteX1" fmla="*/ 143435 w 2812201"/>
              <a:gd name="connsiteY1" fmla="*/ 194464 h 3215570"/>
              <a:gd name="connsiteX2" fmla="*/ 71717 w 2812201"/>
              <a:gd name="connsiteY2" fmla="*/ 369276 h 3215570"/>
              <a:gd name="connsiteX3" fmla="*/ 17929 w 2812201"/>
              <a:gd name="connsiteY3" fmla="*/ 575464 h 3215570"/>
              <a:gd name="connsiteX4" fmla="*/ 0 w 2812201"/>
              <a:gd name="connsiteY4" fmla="*/ 772688 h 3215570"/>
              <a:gd name="connsiteX5" fmla="*/ 35859 w 2812201"/>
              <a:gd name="connsiteY5" fmla="*/ 1005770 h 3215570"/>
              <a:gd name="connsiteX6" fmla="*/ 85164 w 2812201"/>
              <a:gd name="connsiteY6" fmla="*/ 1176100 h 3215570"/>
              <a:gd name="connsiteX7" fmla="*/ 197223 w 2812201"/>
              <a:gd name="connsiteY7" fmla="*/ 1431594 h 3215570"/>
              <a:gd name="connsiteX8" fmla="*/ 304800 w 2812201"/>
              <a:gd name="connsiteY8" fmla="*/ 1592958 h 3215570"/>
              <a:gd name="connsiteX9" fmla="*/ 502023 w 2812201"/>
              <a:gd name="connsiteY9" fmla="*/ 1839488 h 3215570"/>
              <a:gd name="connsiteX10" fmla="*/ 748553 w 2812201"/>
              <a:gd name="connsiteY10" fmla="*/ 2059123 h 3215570"/>
              <a:gd name="connsiteX11" fmla="*/ 995082 w 2812201"/>
              <a:gd name="connsiteY11" fmla="*/ 2233935 h 3215570"/>
              <a:gd name="connsiteX12" fmla="*/ 1183341 w 2812201"/>
              <a:gd name="connsiteY12" fmla="*/ 2341511 h 3215570"/>
              <a:gd name="connsiteX13" fmla="*/ 1406440 w 2812201"/>
              <a:gd name="connsiteY13" fmla="*/ 2487391 h 3215570"/>
              <a:gd name="connsiteX14" fmla="*/ 1583087 w 2812201"/>
              <a:gd name="connsiteY14" fmla="*/ 2610046 h 3215570"/>
              <a:gd name="connsiteX15" fmla="*/ 1782427 w 2812201"/>
              <a:gd name="connsiteY15" fmla="*/ 2784307 h 3215570"/>
              <a:gd name="connsiteX16" fmla="*/ 1951421 w 2812201"/>
              <a:gd name="connsiteY16" fmla="*/ 2969907 h 3215570"/>
              <a:gd name="connsiteX17" fmla="*/ 2120153 w 2812201"/>
              <a:gd name="connsiteY17" fmla="*/ 3215570 h 3215570"/>
              <a:gd name="connsiteX18" fmla="*/ 2324400 w 2812201"/>
              <a:gd name="connsiteY18" fmla="*/ 2895915 h 3215570"/>
              <a:gd name="connsiteX19" fmla="*/ 2610296 w 2812201"/>
              <a:gd name="connsiteY19" fmla="*/ 2616285 h 3215570"/>
              <a:gd name="connsiteX20" fmla="*/ 2792506 w 2812201"/>
              <a:gd name="connsiteY20" fmla="*/ 2489429 h 3215570"/>
              <a:gd name="connsiteX21" fmla="*/ 2812031 w 2812201"/>
              <a:gd name="connsiteY21" fmla="*/ 0 h 3215570"/>
              <a:gd name="connsiteX22" fmla="*/ 165847 w 2812201"/>
              <a:gd name="connsiteY22" fmla="*/ 10688 h 3215570"/>
              <a:gd name="connsiteX23" fmla="*/ 251011 w 2812201"/>
              <a:gd name="connsiteY23" fmla="*/ 15170 h 3215570"/>
              <a:gd name="connsiteX0" fmla="*/ 251011 w 2812201"/>
              <a:gd name="connsiteY0" fmla="*/ 15170 h 3215570"/>
              <a:gd name="connsiteX1" fmla="*/ 143435 w 2812201"/>
              <a:gd name="connsiteY1" fmla="*/ 194464 h 3215570"/>
              <a:gd name="connsiteX2" fmla="*/ 71717 w 2812201"/>
              <a:gd name="connsiteY2" fmla="*/ 369276 h 3215570"/>
              <a:gd name="connsiteX3" fmla="*/ 17929 w 2812201"/>
              <a:gd name="connsiteY3" fmla="*/ 575464 h 3215570"/>
              <a:gd name="connsiteX4" fmla="*/ 0 w 2812201"/>
              <a:gd name="connsiteY4" fmla="*/ 772688 h 3215570"/>
              <a:gd name="connsiteX5" fmla="*/ 35859 w 2812201"/>
              <a:gd name="connsiteY5" fmla="*/ 1005770 h 3215570"/>
              <a:gd name="connsiteX6" fmla="*/ 85164 w 2812201"/>
              <a:gd name="connsiteY6" fmla="*/ 1176100 h 3215570"/>
              <a:gd name="connsiteX7" fmla="*/ 197223 w 2812201"/>
              <a:gd name="connsiteY7" fmla="*/ 1431594 h 3215570"/>
              <a:gd name="connsiteX8" fmla="*/ 304800 w 2812201"/>
              <a:gd name="connsiteY8" fmla="*/ 1592958 h 3215570"/>
              <a:gd name="connsiteX9" fmla="*/ 502023 w 2812201"/>
              <a:gd name="connsiteY9" fmla="*/ 1839488 h 3215570"/>
              <a:gd name="connsiteX10" fmla="*/ 748553 w 2812201"/>
              <a:gd name="connsiteY10" fmla="*/ 2059123 h 3215570"/>
              <a:gd name="connsiteX11" fmla="*/ 995082 w 2812201"/>
              <a:gd name="connsiteY11" fmla="*/ 2233935 h 3215570"/>
              <a:gd name="connsiteX12" fmla="*/ 1183341 w 2812201"/>
              <a:gd name="connsiteY12" fmla="*/ 2341511 h 3215570"/>
              <a:gd name="connsiteX13" fmla="*/ 1406440 w 2812201"/>
              <a:gd name="connsiteY13" fmla="*/ 2487391 h 3215570"/>
              <a:gd name="connsiteX14" fmla="*/ 1580327 w 2812201"/>
              <a:gd name="connsiteY14" fmla="*/ 2618488 h 3215570"/>
              <a:gd name="connsiteX15" fmla="*/ 1782427 w 2812201"/>
              <a:gd name="connsiteY15" fmla="*/ 2784307 h 3215570"/>
              <a:gd name="connsiteX16" fmla="*/ 1951421 w 2812201"/>
              <a:gd name="connsiteY16" fmla="*/ 2969907 h 3215570"/>
              <a:gd name="connsiteX17" fmla="*/ 2120153 w 2812201"/>
              <a:gd name="connsiteY17" fmla="*/ 3215570 h 3215570"/>
              <a:gd name="connsiteX18" fmla="*/ 2324400 w 2812201"/>
              <a:gd name="connsiteY18" fmla="*/ 2895915 h 3215570"/>
              <a:gd name="connsiteX19" fmla="*/ 2610296 w 2812201"/>
              <a:gd name="connsiteY19" fmla="*/ 2616285 h 3215570"/>
              <a:gd name="connsiteX20" fmla="*/ 2792506 w 2812201"/>
              <a:gd name="connsiteY20" fmla="*/ 2489429 h 3215570"/>
              <a:gd name="connsiteX21" fmla="*/ 2812031 w 2812201"/>
              <a:gd name="connsiteY21" fmla="*/ 0 h 3215570"/>
              <a:gd name="connsiteX22" fmla="*/ 165847 w 2812201"/>
              <a:gd name="connsiteY22" fmla="*/ 10688 h 3215570"/>
              <a:gd name="connsiteX23" fmla="*/ 251011 w 2812201"/>
              <a:gd name="connsiteY23" fmla="*/ 15170 h 3215570"/>
              <a:gd name="connsiteX0" fmla="*/ 251011 w 2812201"/>
              <a:gd name="connsiteY0" fmla="*/ 15170 h 3215570"/>
              <a:gd name="connsiteX1" fmla="*/ 143435 w 2812201"/>
              <a:gd name="connsiteY1" fmla="*/ 194464 h 3215570"/>
              <a:gd name="connsiteX2" fmla="*/ 71717 w 2812201"/>
              <a:gd name="connsiteY2" fmla="*/ 369276 h 3215570"/>
              <a:gd name="connsiteX3" fmla="*/ 17929 w 2812201"/>
              <a:gd name="connsiteY3" fmla="*/ 575464 h 3215570"/>
              <a:gd name="connsiteX4" fmla="*/ 0 w 2812201"/>
              <a:gd name="connsiteY4" fmla="*/ 772688 h 3215570"/>
              <a:gd name="connsiteX5" fmla="*/ 35859 w 2812201"/>
              <a:gd name="connsiteY5" fmla="*/ 1005770 h 3215570"/>
              <a:gd name="connsiteX6" fmla="*/ 85164 w 2812201"/>
              <a:gd name="connsiteY6" fmla="*/ 1176100 h 3215570"/>
              <a:gd name="connsiteX7" fmla="*/ 197223 w 2812201"/>
              <a:gd name="connsiteY7" fmla="*/ 1431594 h 3215570"/>
              <a:gd name="connsiteX8" fmla="*/ 304800 w 2812201"/>
              <a:gd name="connsiteY8" fmla="*/ 1592958 h 3215570"/>
              <a:gd name="connsiteX9" fmla="*/ 502023 w 2812201"/>
              <a:gd name="connsiteY9" fmla="*/ 1839488 h 3215570"/>
              <a:gd name="connsiteX10" fmla="*/ 748553 w 2812201"/>
              <a:gd name="connsiteY10" fmla="*/ 2059123 h 3215570"/>
              <a:gd name="connsiteX11" fmla="*/ 995082 w 2812201"/>
              <a:gd name="connsiteY11" fmla="*/ 2233935 h 3215570"/>
              <a:gd name="connsiteX12" fmla="*/ 1183341 w 2812201"/>
              <a:gd name="connsiteY12" fmla="*/ 2341511 h 3215570"/>
              <a:gd name="connsiteX13" fmla="*/ 1406440 w 2812201"/>
              <a:gd name="connsiteY13" fmla="*/ 2487391 h 3215570"/>
              <a:gd name="connsiteX14" fmla="*/ 1580327 w 2812201"/>
              <a:gd name="connsiteY14" fmla="*/ 2618488 h 3215570"/>
              <a:gd name="connsiteX15" fmla="*/ 1782427 w 2812201"/>
              <a:gd name="connsiteY15" fmla="*/ 2784307 h 3215570"/>
              <a:gd name="connsiteX16" fmla="*/ 1948660 w 2812201"/>
              <a:gd name="connsiteY16" fmla="*/ 2969907 h 3215570"/>
              <a:gd name="connsiteX17" fmla="*/ 2120153 w 2812201"/>
              <a:gd name="connsiteY17" fmla="*/ 3215570 h 3215570"/>
              <a:gd name="connsiteX18" fmla="*/ 2324400 w 2812201"/>
              <a:gd name="connsiteY18" fmla="*/ 2895915 h 3215570"/>
              <a:gd name="connsiteX19" fmla="*/ 2610296 w 2812201"/>
              <a:gd name="connsiteY19" fmla="*/ 2616285 h 3215570"/>
              <a:gd name="connsiteX20" fmla="*/ 2792506 w 2812201"/>
              <a:gd name="connsiteY20" fmla="*/ 2489429 h 3215570"/>
              <a:gd name="connsiteX21" fmla="*/ 2812031 w 2812201"/>
              <a:gd name="connsiteY21" fmla="*/ 0 h 3215570"/>
              <a:gd name="connsiteX22" fmla="*/ 165847 w 2812201"/>
              <a:gd name="connsiteY22" fmla="*/ 10688 h 3215570"/>
              <a:gd name="connsiteX23" fmla="*/ 251011 w 2812201"/>
              <a:gd name="connsiteY23" fmla="*/ 15170 h 3215570"/>
              <a:gd name="connsiteX0" fmla="*/ 251011 w 2812543"/>
              <a:gd name="connsiteY0" fmla="*/ 15170 h 3215570"/>
              <a:gd name="connsiteX1" fmla="*/ 143435 w 2812543"/>
              <a:gd name="connsiteY1" fmla="*/ 194464 h 3215570"/>
              <a:gd name="connsiteX2" fmla="*/ 71717 w 2812543"/>
              <a:gd name="connsiteY2" fmla="*/ 369276 h 3215570"/>
              <a:gd name="connsiteX3" fmla="*/ 17929 w 2812543"/>
              <a:gd name="connsiteY3" fmla="*/ 575464 h 3215570"/>
              <a:gd name="connsiteX4" fmla="*/ 0 w 2812543"/>
              <a:gd name="connsiteY4" fmla="*/ 772688 h 3215570"/>
              <a:gd name="connsiteX5" fmla="*/ 35859 w 2812543"/>
              <a:gd name="connsiteY5" fmla="*/ 1005770 h 3215570"/>
              <a:gd name="connsiteX6" fmla="*/ 85164 w 2812543"/>
              <a:gd name="connsiteY6" fmla="*/ 1176100 h 3215570"/>
              <a:gd name="connsiteX7" fmla="*/ 197223 w 2812543"/>
              <a:gd name="connsiteY7" fmla="*/ 1431594 h 3215570"/>
              <a:gd name="connsiteX8" fmla="*/ 304800 w 2812543"/>
              <a:gd name="connsiteY8" fmla="*/ 1592958 h 3215570"/>
              <a:gd name="connsiteX9" fmla="*/ 502023 w 2812543"/>
              <a:gd name="connsiteY9" fmla="*/ 1839488 h 3215570"/>
              <a:gd name="connsiteX10" fmla="*/ 748553 w 2812543"/>
              <a:gd name="connsiteY10" fmla="*/ 2059123 h 3215570"/>
              <a:gd name="connsiteX11" fmla="*/ 995082 w 2812543"/>
              <a:gd name="connsiteY11" fmla="*/ 2233935 h 3215570"/>
              <a:gd name="connsiteX12" fmla="*/ 1183341 w 2812543"/>
              <a:gd name="connsiteY12" fmla="*/ 2341511 h 3215570"/>
              <a:gd name="connsiteX13" fmla="*/ 1406440 w 2812543"/>
              <a:gd name="connsiteY13" fmla="*/ 2487391 h 3215570"/>
              <a:gd name="connsiteX14" fmla="*/ 1580327 w 2812543"/>
              <a:gd name="connsiteY14" fmla="*/ 2618488 h 3215570"/>
              <a:gd name="connsiteX15" fmla="*/ 1782427 w 2812543"/>
              <a:gd name="connsiteY15" fmla="*/ 2784307 h 3215570"/>
              <a:gd name="connsiteX16" fmla="*/ 1948660 w 2812543"/>
              <a:gd name="connsiteY16" fmla="*/ 2969907 h 3215570"/>
              <a:gd name="connsiteX17" fmla="*/ 2120153 w 2812543"/>
              <a:gd name="connsiteY17" fmla="*/ 3215570 h 3215570"/>
              <a:gd name="connsiteX18" fmla="*/ 2324400 w 2812543"/>
              <a:gd name="connsiteY18" fmla="*/ 2895915 h 3215570"/>
              <a:gd name="connsiteX19" fmla="*/ 2610296 w 2812543"/>
              <a:gd name="connsiteY19" fmla="*/ 2616285 h 3215570"/>
              <a:gd name="connsiteX20" fmla="*/ 2809758 w 2812543"/>
              <a:gd name="connsiteY20" fmla="*/ 2460421 h 3215570"/>
              <a:gd name="connsiteX21" fmla="*/ 2812031 w 2812543"/>
              <a:gd name="connsiteY21" fmla="*/ 0 h 3215570"/>
              <a:gd name="connsiteX22" fmla="*/ 165847 w 2812543"/>
              <a:gd name="connsiteY22" fmla="*/ 10688 h 3215570"/>
              <a:gd name="connsiteX23" fmla="*/ 251011 w 2812543"/>
              <a:gd name="connsiteY23" fmla="*/ 15170 h 321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12543" h="3215570">
                <a:moveTo>
                  <a:pt x="251011" y="15170"/>
                </a:moveTo>
                <a:lnTo>
                  <a:pt x="143435" y="194464"/>
                </a:lnTo>
                <a:lnTo>
                  <a:pt x="71717" y="369276"/>
                </a:lnTo>
                <a:lnTo>
                  <a:pt x="17929" y="575464"/>
                </a:lnTo>
                <a:lnTo>
                  <a:pt x="0" y="772688"/>
                </a:lnTo>
                <a:lnTo>
                  <a:pt x="35859" y="1005770"/>
                </a:lnTo>
                <a:lnTo>
                  <a:pt x="85164" y="1176100"/>
                </a:lnTo>
                <a:lnTo>
                  <a:pt x="197223" y="1431594"/>
                </a:lnTo>
                <a:lnTo>
                  <a:pt x="304800" y="1592958"/>
                </a:lnTo>
                <a:lnTo>
                  <a:pt x="502023" y="1839488"/>
                </a:lnTo>
                <a:lnTo>
                  <a:pt x="748553" y="2059123"/>
                </a:lnTo>
                <a:lnTo>
                  <a:pt x="995082" y="2233935"/>
                </a:lnTo>
                <a:lnTo>
                  <a:pt x="1183341" y="2341511"/>
                </a:lnTo>
                <a:lnTo>
                  <a:pt x="1406440" y="2487391"/>
                </a:lnTo>
                <a:cubicBezTo>
                  <a:pt x="1473064" y="2532147"/>
                  <a:pt x="1517663" y="2569002"/>
                  <a:pt x="1580327" y="2618488"/>
                </a:cubicBezTo>
                <a:cubicBezTo>
                  <a:pt x="1642991" y="2667974"/>
                  <a:pt x="1721038" y="2725737"/>
                  <a:pt x="1782427" y="2784307"/>
                </a:cubicBezTo>
                <a:cubicBezTo>
                  <a:pt x="1843816" y="2842877"/>
                  <a:pt x="1892372" y="2898030"/>
                  <a:pt x="1948660" y="2969907"/>
                </a:cubicBezTo>
                <a:cubicBezTo>
                  <a:pt x="2004948" y="3041784"/>
                  <a:pt x="2095160" y="3174006"/>
                  <a:pt x="2120153" y="3215570"/>
                </a:cubicBezTo>
                <a:cubicBezTo>
                  <a:pt x="2159000" y="3148334"/>
                  <a:pt x="2242710" y="2995796"/>
                  <a:pt x="2324400" y="2895915"/>
                </a:cubicBezTo>
                <a:cubicBezTo>
                  <a:pt x="2406090" y="2796034"/>
                  <a:pt x="2529403" y="2688867"/>
                  <a:pt x="2610296" y="2616285"/>
                </a:cubicBezTo>
                <a:cubicBezTo>
                  <a:pt x="2691189" y="2543703"/>
                  <a:pt x="2749021" y="2502706"/>
                  <a:pt x="2809758" y="2460421"/>
                </a:cubicBezTo>
                <a:cubicBezTo>
                  <a:pt x="2807328" y="1635668"/>
                  <a:pt x="2814461" y="824753"/>
                  <a:pt x="2812031" y="0"/>
                </a:cubicBezTo>
                <a:lnTo>
                  <a:pt x="165847" y="10688"/>
                </a:lnTo>
                <a:lnTo>
                  <a:pt x="251011" y="1517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B19DEA1-BDCD-5714-E89F-0AB17A0325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138"/>
            <a:ext cx="2703820" cy="4422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175AA0A-1C10-BC21-54FC-01475C23F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7"/>
            <a:ext cx="3126724" cy="221140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DC07D785-4DF1-921B-D64F-1C1D9E7722A0}"/>
              </a:ext>
            </a:extLst>
          </p:cNvPr>
          <p:cNvSpPr txBox="1"/>
          <p:nvPr/>
        </p:nvSpPr>
        <p:spPr>
          <a:xfrm>
            <a:off x="441662" y="3098158"/>
            <a:ext cx="4634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596C"/>
                </a:solidFill>
                <a:latin typeface="Interstate" pitchFamily="50" charset="0"/>
              </a:rPr>
              <a:t>Merci de votre attention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64DD3924-E92E-6043-4D8D-9DE3F30D36A3}"/>
              </a:ext>
            </a:extLst>
          </p:cNvPr>
          <p:cNvCxnSpPr>
            <a:cxnSpLocks/>
          </p:cNvCxnSpPr>
          <p:nvPr/>
        </p:nvCxnSpPr>
        <p:spPr>
          <a:xfrm>
            <a:off x="611560" y="4509120"/>
            <a:ext cx="3960440" cy="0"/>
          </a:xfrm>
          <a:prstGeom prst="line">
            <a:avLst/>
          </a:prstGeom>
          <a:ln w="114300" cap="rnd">
            <a:solidFill>
              <a:srgbClr val="D29F1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F9FE4EEE-D0A3-12D2-36AC-6F7F697136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363"/>
          <a:stretch/>
        </p:blipFill>
        <p:spPr>
          <a:xfrm>
            <a:off x="179512" y="6093296"/>
            <a:ext cx="8870574" cy="6480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E674061-2585-C15F-FCE2-8EABAC032F27}"/>
              </a:ext>
            </a:extLst>
          </p:cNvPr>
          <p:cNvSpPr txBox="1"/>
          <p:nvPr/>
        </p:nvSpPr>
        <p:spPr>
          <a:xfrm>
            <a:off x="2489116" y="458112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0059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Mars 2023</a:t>
            </a:r>
          </a:p>
          <a:p>
            <a:pPr algn="r"/>
            <a:endParaRPr lang="fr-FR" dirty="0">
              <a:solidFill>
                <a:srgbClr val="0059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2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1CAC1-45E3-FE83-F44A-D475BEC0E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>
                <a:solidFill>
                  <a:srgbClr val="00596C"/>
                </a:solidFill>
              </a:rPr>
              <a:t>Le processus de la préinscription</a:t>
            </a:r>
            <a:br>
              <a:rPr lang="fr-FR" sz="3000" dirty="0">
                <a:solidFill>
                  <a:srgbClr val="00596C"/>
                </a:solidFill>
              </a:rPr>
            </a:br>
            <a:endParaRPr lang="fr-FR" dirty="0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E8021F26-18B0-AFCB-C454-E08819F62457}"/>
              </a:ext>
            </a:extLst>
          </p:cNvPr>
          <p:cNvSpPr txBox="1">
            <a:spLocks/>
          </p:cNvSpPr>
          <p:nvPr/>
        </p:nvSpPr>
        <p:spPr>
          <a:xfrm>
            <a:off x="1187624" y="6381328"/>
            <a:ext cx="777686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>
                <a:solidFill>
                  <a:srgbClr val="0059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CCCPS Cœur de Drôme – 20/03/2023- Page </a:t>
            </a:r>
            <a:fld id="{C022ECF6-30CE-4DF6-AF28-D92AFC933706}" type="slidenum">
              <a:rPr lang="fr-FR" sz="1200" smtClean="0">
                <a:solidFill>
                  <a:srgbClr val="0059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r"/>
              <a:t>2</a:t>
            </a:fld>
            <a:endParaRPr lang="fr-FR" sz="1200" dirty="0">
              <a:solidFill>
                <a:srgbClr val="0059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0E901D-C826-AC4C-6D72-FC9F708F9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5" t="20370" r="12718" b="11402"/>
          <a:stretch/>
        </p:blipFill>
        <p:spPr bwMode="auto">
          <a:xfrm>
            <a:off x="226804" y="863455"/>
            <a:ext cx="8459996" cy="5328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62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50CF9-4CE8-BF55-9467-FA1B4B6A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6394"/>
            <a:ext cx="8229600" cy="360041"/>
          </a:xfrm>
        </p:spPr>
        <p:txBody>
          <a:bodyPr/>
          <a:lstStyle/>
          <a:p>
            <a:r>
              <a:rPr lang="fr-FR" dirty="0"/>
              <a:t>Création des comptes agents</a:t>
            </a:r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AC78D09D-1F92-C0EA-285A-53E9C33B11A5}"/>
              </a:ext>
            </a:extLst>
          </p:cNvPr>
          <p:cNvSpPr txBox="1">
            <a:spLocks/>
          </p:cNvSpPr>
          <p:nvPr/>
        </p:nvSpPr>
        <p:spPr>
          <a:xfrm>
            <a:off x="1187624" y="6381328"/>
            <a:ext cx="777686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CCCPS Cœur de Drôme - 20/03/2023 - Page </a:t>
            </a:r>
            <a:fld id="{C022ECF6-30CE-4DF6-AF28-D92AFC933706}" type="slidenum">
              <a:rPr lang="fr-FR" sz="12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r"/>
              <a:t>3</a:t>
            </a:fld>
            <a:endParaRPr lang="fr-FR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DE9D00-B3C7-E1EC-2C9C-FECAAAD0108C}"/>
              </a:ext>
            </a:extLst>
          </p:cNvPr>
          <p:cNvSpPr txBox="1"/>
          <p:nvPr/>
        </p:nvSpPr>
        <p:spPr>
          <a:xfrm>
            <a:off x="256311" y="1092899"/>
            <a:ext cx="7560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L’agent se connecte sur </a:t>
            </a:r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https://inscription.cnfpt.fr/</a:t>
            </a:r>
            <a:endParaRPr lang="fr-FR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Sélectionner l’onglet « m’inscrire en tant qu’agent »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F9E97C-6C7B-AD1F-5D52-265D9D152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6" t="7484" r="61811" b="18113"/>
          <a:stretch/>
        </p:blipFill>
        <p:spPr>
          <a:xfrm>
            <a:off x="212903" y="1610409"/>
            <a:ext cx="5871265" cy="4697012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B65F2F8-B173-9933-0C06-3E55EB4FA68C}"/>
              </a:ext>
            </a:extLst>
          </p:cNvPr>
          <p:cNvCxnSpPr>
            <a:cxnSpLocks/>
          </p:cNvCxnSpPr>
          <p:nvPr/>
        </p:nvCxnSpPr>
        <p:spPr>
          <a:xfrm flipH="1">
            <a:off x="3131840" y="2564854"/>
            <a:ext cx="3384376" cy="29841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4241507-6048-AB48-563A-75BB67FB18C5}"/>
              </a:ext>
            </a:extLst>
          </p:cNvPr>
          <p:cNvSpPr txBox="1"/>
          <p:nvPr/>
        </p:nvSpPr>
        <p:spPr>
          <a:xfrm>
            <a:off x="6660232" y="2005910"/>
            <a:ext cx="223224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Sélectionner « </a:t>
            </a:r>
            <a:r>
              <a:rPr lang="fr-FR" sz="15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Cdc</a:t>
            </a:r>
            <a:r>
              <a:rPr lang="fr-FR" sz="15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Crestois pays de Saillans Cœur Drome » valider </a:t>
            </a:r>
          </a:p>
          <a:p>
            <a:endParaRPr lang="fr-FR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Cliquer sur « je ne suis pas un robot »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6EF2810-D604-E4D2-118D-790D6F77E945}"/>
              </a:ext>
            </a:extLst>
          </p:cNvPr>
          <p:cNvCxnSpPr>
            <a:cxnSpLocks/>
          </p:cNvCxnSpPr>
          <p:nvPr/>
        </p:nvCxnSpPr>
        <p:spPr>
          <a:xfrm flipH="1">
            <a:off x="2852192" y="3356992"/>
            <a:ext cx="3664024" cy="2608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5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D988E1D-EED0-8244-80D6-7B0A345EF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2798" r="68622" b="35392"/>
          <a:stretch/>
        </p:blipFill>
        <p:spPr>
          <a:xfrm>
            <a:off x="539552" y="13910"/>
            <a:ext cx="6211070" cy="47764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D9C807D-83CC-7716-97F0-6B57BFE71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4" r="60216" b="20615"/>
          <a:stretch/>
        </p:blipFill>
        <p:spPr>
          <a:xfrm>
            <a:off x="539552" y="1484784"/>
            <a:ext cx="6264696" cy="49298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A685C50-608A-77D8-4115-DC7129A644F6}"/>
              </a:ext>
            </a:extLst>
          </p:cNvPr>
          <p:cNvSpPr txBox="1"/>
          <p:nvPr/>
        </p:nvSpPr>
        <p:spPr>
          <a:xfrm>
            <a:off x="7020272" y="1268760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Compléter tous les champs </a:t>
            </a:r>
          </a:p>
        </p:txBody>
      </p:sp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51D41E30-F81C-6EF6-DA28-0504B76CBAB5}"/>
              </a:ext>
            </a:extLst>
          </p:cNvPr>
          <p:cNvSpPr txBox="1">
            <a:spLocks/>
          </p:cNvSpPr>
          <p:nvPr/>
        </p:nvSpPr>
        <p:spPr>
          <a:xfrm>
            <a:off x="1187624" y="6381328"/>
            <a:ext cx="777686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CCCPS Cœur de Drôme - 20/03/2023 - Page </a:t>
            </a:r>
            <a:fld id="{C022ECF6-30CE-4DF6-AF28-D92AFC933706}" type="slidenum">
              <a:rPr lang="fr-FR" sz="12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r"/>
              <a:t>4</a:t>
            </a:fld>
            <a:endParaRPr lang="fr-FR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195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37AC4C4-2936-F280-9504-E72E841AF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8" t="5200" r="68112" b="13601"/>
          <a:stretch/>
        </p:blipFill>
        <p:spPr>
          <a:xfrm>
            <a:off x="20143" y="764704"/>
            <a:ext cx="5631522" cy="58326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07437F4-907F-846F-3449-B77D64A5CEA6}"/>
              </a:ext>
            </a:extLst>
          </p:cNvPr>
          <p:cNvSpPr txBox="1"/>
          <p:nvPr/>
        </p:nvSpPr>
        <p:spPr>
          <a:xfrm>
            <a:off x="5868144" y="2704257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Correspondant formation</a:t>
            </a:r>
          </a:p>
          <a:p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Sélectionner: Marion VARET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4BD0B2A-D1E0-DB01-B8D6-D4577D42ACBF}"/>
              </a:ext>
            </a:extLst>
          </p:cNvPr>
          <p:cNvCxnSpPr/>
          <p:nvPr/>
        </p:nvCxnSpPr>
        <p:spPr>
          <a:xfrm flipH="1">
            <a:off x="3924927" y="3627142"/>
            <a:ext cx="2376264" cy="1440160"/>
          </a:xfrm>
          <a:prstGeom prst="straightConnector1">
            <a:avLst/>
          </a:prstGeom>
          <a:ln>
            <a:solidFill>
              <a:srgbClr val="048B9A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83B19FD1-8AF7-458A-4DC3-AD5A5EB79482}"/>
              </a:ext>
            </a:extLst>
          </p:cNvPr>
          <p:cNvSpPr txBox="1">
            <a:spLocks/>
          </p:cNvSpPr>
          <p:nvPr/>
        </p:nvSpPr>
        <p:spPr>
          <a:xfrm>
            <a:off x="1187624" y="6381328"/>
            <a:ext cx="777686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CCCPS Cœur de Drôme - 20/03/2023 - Page </a:t>
            </a:r>
            <a:fld id="{C022ECF6-30CE-4DF6-AF28-D92AFC933706}" type="slidenum">
              <a:rPr lang="fr-FR" sz="12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r"/>
              <a:t>5</a:t>
            </a:fld>
            <a:endParaRPr lang="fr-FR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35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D499C66-B2F7-C41E-89EC-F0C58CA6B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51" r="69162" b="33201"/>
          <a:stretch/>
        </p:blipFill>
        <p:spPr>
          <a:xfrm>
            <a:off x="687461" y="128710"/>
            <a:ext cx="7272808" cy="6260857"/>
          </a:xfrm>
          <a:prstGeom prst="rect">
            <a:avLst/>
          </a:prstGeom>
        </p:spPr>
      </p:pic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E1088102-4D2F-C8FD-2F4A-2397A4D80AEB}"/>
              </a:ext>
            </a:extLst>
          </p:cNvPr>
          <p:cNvSpPr txBox="1">
            <a:spLocks/>
          </p:cNvSpPr>
          <p:nvPr/>
        </p:nvSpPr>
        <p:spPr>
          <a:xfrm>
            <a:off x="1187624" y="6381328"/>
            <a:ext cx="777686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CCCPS Cœur de Drôme - 20/03/2023 - Page </a:t>
            </a:r>
            <a:fld id="{C022ECF6-30CE-4DF6-AF28-D92AFC933706}" type="slidenum">
              <a:rPr lang="fr-FR" sz="12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r"/>
              <a:t>6</a:t>
            </a:fld>
            <a:endParaRPr lang="fr-FR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4B48CE-27DF-B2F4-FF8E-23E3CF03A823}"/>
              </a:ext>
            </a:extLst>
          </p:cNvPr>
          <p:cNvSpPr/>
          <p:nvPr/>
        </p:nvSpPr>
        <p:spPr>
          <a:xfrm>
            <a:off x="1259632" y="4941168"/>
            <a:ext cx="144016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76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5A983A3-3ACB-CE11-096C-8033C4EAC565}"/>
              </a:ext>
            </a:extLst>
          </p:cNvPr>
          <p:cNvSpPr txBox="1"/>
          <p:nvPr/>
        </p:nvSpPr>
        <p:spPr>
          <a:xfrm>
            <a:off x="611560" y="116632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L’agent se connecte sur sa boîte mail PERSO et/ou PRO et clique sur le lien pour finir la création de son compte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28C218-CC09-8058-AA0B-35A7638AE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983" b="28919"/>
          <a:stretch/>
        </p:blipFill>
        <p:spPr>
          <a:xfrm>
            <a:off x="611560" y="797243"/>
            <a:ext cx="5436097" cy="49360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E9EFACC-E663-6E07-0FDC-F115FC3A5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1" r="61927" b="43434"/>
          <a:stretch/>
        </p:blipFill>
        <p:spPr>
          <a:xfrm>
            <a:off x="250177" y="1654934"/>
            <a:ext cx="6986119" cy="403244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ECDFE31-DC0D-9AB3-6738-C8EBB85CBE08}"/>
              </a:ext>
            </a:extLst>
          </p:cNvPr>
          <p:cNvSpPr txBox="1"/>
          <p:nvPr/>
        </p:nvSpPr>
        <p:spPr>
          <a:xfrm>
            <a:off x="7449661" y="2492896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Saisir un mot de passe pour vous connecter à votre session puis valider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DE63B94-61DF-7060-B26F-EB79013DD5CE}"/>
              </a:ext>
            </a:extLst>
          </p:cNvPr>
          <p:cNvSpPr txBox="1"/>
          <p:nvPr/>
        </p:nvSpPr>
        <p:spPr>
          <a:xfrm>
            <a:off x="639271" y="5826616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Une fois que l’agent a créé son compte il doit attendre que la collectivité valide l’ouverture de son compte avant de pouvoir s’inscrire. </a:t>
            </a:r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DC2B9130-E6AC-DCE1-4D1E-5BB00DB6C6B6}"/>
              </a:ext>
            </a:extLst>
          </p:cNvPr>
          <p:cNvSpPr txBox="1">
            <a:spLocks/>
          </p:cNvSpPr>
          <p:nvPr/>
        </p:nvSpPr>
        <p:spPr>
          <a:xfrm>
            <a:off x="1187624" y="6381328"/>
            <a:ext cx="777686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CCCPS Cœur de Drôme - 20/03/2023 - Page </a:t>
            </a:r>
            <a:fld id="{C022ECF6-30CE-4DF6-AF28-D92AFC933706}" type="slidenum">
              <a:rPr lang="fr-FR" sz="12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r"/>
              <a:t>7</a:t>
            </a:fld>
            <a:endParaRPr lang="fr-FR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11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819BBE7-6E5F-CCC8-201E-93C9B2A94009}"/>
              </a:ext>
            </a:extLst>
          </p:cNvPr>
          <p:cNvSpPr txBox="1"/>
          <p:nvPr/>
        </p:nvSpPr>
        <p:spPr>
          <a:xfrm>
            <a:off x="383168" y="802403"/>
            <a:ext cx="4055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L’agent se connecte sur </a:t>
            </a:r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https://inscription.cnfpt.fr</a:t>
            </a:r>
            <a:endParaRPr lang="fr-FR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Sélectionner «  agent travaillant dans une collectivité</a:t>
            </a:r>
          </a:p>
          <a:p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Identifiant: adresse mail PERSO et/ou PRO</a:t>
            </a:r>
          </a:p>
          <a:p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Mot de passe: </a:t>
            </a:r>
            <a:r>
              <a:rPr lang="fr-FR" sz="15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XxxXX</a:t>
            </a:r>
            <a:endParaRPr lang="fr-FR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BD5EC8-9F38-FDD2-9045-F03961DB1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13" t="2025" r="62534" b="53317"/>
          <a:stretch/>
        </p:blipFill>
        <p:spPr>
          <a:xfrm>
            <a:off x="96590" y="2204864"/>
            <a:ext cx="4824536" cy="31311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A04A744-D28C-1CEB-D0FA-A67FCC3B94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3" t="6441" r="69013" b="35454"/>
          <a:stretch/>
        </p:blipFill>
        <p:spPr>
          <a:xfrm>
            <a:off x="4894531" y="775129"/>
            <a:ext cx="4139952" cy="34563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ABE7DF-E2B6-F6B1-1B69-82E003473612}"/>
              </a:ext>
            </a:extLst>
          </p:cNvPr>
          <p:cNvSpPr txBox="1"/>
          <p:nvPr/>
        </p:nvSpPr>
        <p:spPr>
          <a:xfrm>
            <a:off x="96590" y="5316457"/>
            <a:ext cx="84969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Avant que l’agent s’inscrive sur la plateforme IEL,</a:t>
            </a:r>
          </a:p>
          <a:p>
            <a:r>
              <a:rPr lang="fr-FR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il doit faire sa recherche de formation sur le site du CNFPT et trouver le code du stage (code IEL) </a:t>
            </a:r>
          </a:p>
          <a:p>
            <a:r>
              <a:rPr lang="fr-FR" sz="15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Exemple: les bases des finances publiques locales code DADOR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C95C15-FCB4-0522-A070-DEA63F210F7C}"/>
              </a:ext>
            </a:extLst>
          </p:cNvPr>
          <p:cNvSpPr txBox="1"/>
          <p:nvPr/>
        </p:nvSpPr>
        <p:spPr>
          <a:xfrm>
            <a:off x="5109572" y="4307081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Sélectionner </a:t>
            </a:r>
            <a:r>
              <a:rPr lang="fr-FR" b="1" dirty="0"/>
              <a:t>les formations </a:t>
            </a:r>
            <a:r>
              <a:rPr lang="fr-FR" dirty="0"/>
              <a:t>puis cliquer sur </a:t>
            </a:r>
            <a:r>
              <a:rPr lang="fr-FR" b="1" dirty="0"/>
              <a:t>demander une formation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BEF46C-B04A-7463-1721-D3874C0ABFC7}"/>
              </a:ext>
            </a:extLst>
          </p:cNvPr>
          <p:cNvSpPr txBox="1"/>
          <p:nvPr/>
        </p:nvSpPr>
        <p:spPr>
          <a:xfrm>
            <a:off x="395536" y="116632"/>
            <a:ext cx="82089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rgbClr val="0059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L’agent fait sa demande de formation sur IEL</a:t>
            </a:r>
          </a:p>
        </p:txBody>
      </p:sp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DEE94B6E-0D5E-4452-D214-44AB39481E87}"/>
              </a:ext>
            </a:extLst>
          </p:cNvPr>
          <p:cNvSpPr txBox="1">
            <a:spLocks/>
          </p:cNvSpPr>
          <p:nvPr/>
        </p:nvSpPr>
        <p:spPr>
          <a:xfrm>
            <a:off x="1187624" y="6381328"/>
            <a:ext cx="777686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CCCPS Cœur de Drôme - 20/03/2023 - Page </a:t>
            </a:r>
            <a:fld id="{C022ECF6-30CE-4DF6-AF28-D92AFC933706}" type="slidenum">
              <a:rPr lang="fr-FR" sz="12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r"/>
              <a:t>8</a:t>
            </a:fld>
            <a:endParaRPr lang="fr-FR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342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937CC-E03C-8384-6A8A-598D5947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Suivi de l’inscription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16093A-3EF4-6D34-7D86-C28DBD84D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algn="just"/>
            <a:r>
              <a:rPr lang="fr-FR" dirty="0"/>
              <a:t>Une fois que l’agent a fait sa préinscription, le N+1 reçoit un mail pour donner son avis sur la formation «  Favorable ou Défavorable ».</a:t>
            </a:r>
          </a:p>
          <a:p>
            <a:pPr algn="just"/>
            <a:r>
              <a:rPr lang="fr-FR" dirty="0"/>
              <a:t>Quand le N+1 a validé la formation, le gestionnaire des formations n’a plus qu’à valider l’inscription de l’agent.</a:t>
            </a:r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17C19D3A-1476-82AE-3F89-5E4025B46742}"/>
              </a:ext>
            </a:extLst>
          </p:cNvPr>
          <p:cNvSpPr txBox="1">
            <a:spLocks/>
          </p:cNvSpPr>
          <p:nvPr/>
        </p:nvSpPr>
        <p:spPr>
          <a:xfrm>
            <a:off x="1187624" y="6381328"/>
            <a:ext cx="777686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CCCPS Cœur de Drôme - 20/03/2023 - Page </a:t>
            </a:r>
            <a:fld id="{C022ECF6-30CE-4DF6-AF28-D92AFC933706}" type="slidenum">
              <a:rPr lang="fr-FR" sz="120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r"/>
              <a:t>9</a:t>
            </a:fld>
            <a:endParaRPr lang="fr-FR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29333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487</Words>
  <Application>Microsoft Office PowerPoint</Application>
  <PresentationFormat>Affichage à l'écran (4:3)</PresentationFormat>
  <Paragraphs>49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Interstate</vt:lpstr>
      <vt:lpstr>Lato</vt:lpstr>
      <vt:lpstr>Thème Office</vt:lpstr>
      <vt:lpstr>Présentation PowerPoint</vt:lpstr>
      <vt:lpstr>Le processus de la préinscription </vt:lpstr>
      <vt:lpstr>Création des comptes agents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Suivi de l’inscription </vt:lpstr>
      <vt:lpstr>Rappel sur le droit à la formation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Korigan</dc:creator>
  <cp:lastModifiedBy>Elise CUSEY</cp:lastModifiedBy>
  <cp:revision>87</cp:revision>
  <cp:lastPrinted>2022-10-27T09:30:12Z</cp:lastPrinted>
  <dcterms:created xsi:type="dcterms:W3CDTF">2015-04-22T14:45:08Z</dcterms:created>
  <dcterms:modified xsi:type="dcterms:W3CDTF">2025-06-23T09:41:07Z</dcterms:modified>
</cp:coreProperties>
</file>